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5"/>
  </p:notesMasterIdLst>
  <p:sldIdLst>
    <p:sldId id="256" r:id="rId2"/>
    <p:sldId id="259" r:id="rId3"/>
    <p:sldId id="260" r:id="rId4"/>
    <p:sldId id="311" r:id="rId5"/>
    <p:sldId id="265" r:id="rId6"/>
    <p:sldId id="257" r:id="rId7"/>
    <p:sldId id="312" r:id="rId8"/>
    <p:sldId id="316" r:id="rId9"/>
    <p:sldId id="317" r:id="rId10"/>
    <p:sldId id="270" r:id="rId11"/>
    <p:sldId id="314" r:id="rId12"/>
    <p:sldId id="315" r:id="rId13"/>
    <p:sldId id="274" r:id="rId14"/>
    <p:sldId id="262" r:id="rId15"/>
    <p:sldId id="318" r:id="rId16"/>
    <p:sldId id="319" r:id="rId17"/>
    <p:sldId id="266" r:id="rId18"/>
    <p:sldId id="264" r:id="rId19"/>
    <p:sldId id="291" r:id="rId20"/>
    <p:sldId id="261" r:id="rId21"/>
    <p:sldId id="258" r:id="rId22"/>
    <p:sldId id="313" r:id="rId23"/>
    <p:sldId id="267" r:id="rId24"/>
  </p:sldIdLst>
  <p:sldSz cx="9144000" cy="5143500" type="screen16x9"/>
  <p:notesSz cx="6858000" cy="9144000"/>
  <p:embeddedFontLst>
    <p:embeddedFont>
      <p:font typeface="Oswald" charset="0"/>
      <p:regular r:id="rId26"/>
      <p:bold r:id="rId27"/>
    </p:embeddedFont>
    <p:embeddedFont>
      <p:font typeface="Roboto" charset="0"/>
      <p:regular r:id="rId28"/>
      <p:bold r:id="rId29"/>
      <p:italic r:id="rId30"/>
      <p:boldItalic r:id="rId31"/>
    </p:embeddedFont>
    <p:embeddedFont>
      <p:font typeface="Noticia Text" charset="0"/>
      <p:regular r:id="rId32"/>
      <p:bold r:id="rId33"/>
      <p:italic r:id="rId34"/>
      <p:boldItalic r:id="rId35"/>
    </p:embeddedFont>
    <p:embeddedFont>
      <p:font typeface="Calibri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60B6B14-FA04-48DF-B191-8F56CF1D7CE0}">
  <a:tblStyle styleId="{460B6B14-FA04-48DF-B191-8F56CF1D7C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34559" autoAdjust="0"/>
    <p:restoredTop sz="86477" autoAdjust="0"/>
  </p:normalViewPr>
  <p:slideViewPr>
    <p:cSldViewPr>
      <p:cViewPr>
        <p:scale>
          <a:sx n="102" d="100"/>
          <a:sy n="102" d="100"/>
        </p:scale>
        <p:origin x="-222" y="-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258" y="825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7969024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93d74d5fc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93d74d5fc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b6f45d4e6e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b6f45d4e6e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b6f45d4e6e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b6f45d4e6e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2969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e1da39008e_0_9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e1da39008e_0_9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51267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e229c23b0e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e229c23b0e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e1da39008e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e1da39008e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e1da39008e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e1da39008e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e1da39008e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e1da39008e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e1da39008e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e1da39008e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e1da39008e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e1da39008e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ge8b13b349a_2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3" name="Google Shape;2063;ge8b13b349a_2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1da39008e_0_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1da39008e_0_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e1da39008e_0_9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e1da39008e_0_9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e95872d657_1_2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e95872d657_1_29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e95872d657_1_2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e95872d657_1_29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b6f45d4e6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b6f45d4e6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e93d74d5f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e93d74d5f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e1da39008e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e1da39008e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e1da39008e_0_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e1da39008e_0_9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e1da39008e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e1da39008e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e1da39008e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e1da39008e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e1da39008e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e1da39008e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e1da39008e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e1da39008e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125" y="-1583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39550" y="934925"/>
            <a:ext cx="80649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600">
                <a:solidFill>
                  <a:schemeClr val="lt2"/>
                </a:solidFill>
                <a:latin typeface="Noticia Text"/>
                <a:ea typeface="Noticia Text"/>
                <a:cs typeface="Noticia Text"/>
                <a:sym typeface="Noticia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08550" y="546725"/>
            <a:ext cx="6726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 idx="2"/>
          </p:nvPr>
        </p:nvSpPr>
        <p:spPr>
          <a:xfrm>
            <a:off x="2075975" y="1597175"/>
            <a:ext cx="49920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lt2"/>
                </a:solidFill>
                <a:latin typeface="Noticia Text"/>
                <a:ea typeface="Noticia Text"/>
                <a:cs typeface="Noticia Text"/>
                <a:sym typeface="Noticia Tex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/>
          <p:nvPr/>
        </p:nvSpPr>
        <p:spPr>
          <a:xfrm flipH="1">
            <a:off x="-8450" y="0"/>
            <a:ext cx="4407681" cy="5143509"/>
          </a:xfrm>
          <a:custGeom>
            <a:avLst/>
            <a:gdLst/>
            <a:ahLst/>
            <a:cxnLst/>
            <a:rect l="l" t="t" r="r" b="b"/>
            <a:pathLst>
              <a:path w="137934" h="160961" extrusionOk="0">
                <a:moveTo>
                  <a:pt x="12918" y="0"/>
                </a:moveTo>
                <a:cubicBezTo>
                  <a:pt x="12561" y="2715"/>
                  <a:pt x="12061" y="4751"/>
                  <a:pt x="10704" y="7049"/>
                </a:cubicBezTo>
                <a:cubicBezTo>
                  <a:pt x="10287" y="7751"/>
                  <a:pt x="9823" y="8430"/>
                  <a:pt x="9418" y="9132"/>
                </a:cubicBezTo>
                <a:cubicBezTo>
                  <a:pt x="8358" y="10918"/>
                  <a:pt x="7334" y="12728"/>
                  <a:pt x="6275" y="14514"/>
                </a:cubicBezTo>
                <a:lnTo>
                  <a:pt x="5882" y="15585"/>
                </a:lnTo>
                <a:cubicBezTo>
                  <a:pt x="5155" y="17562"/>
                  <a:pt x="5084" y="19586"/>
                  <a:pt x="5465" y="21622"/>
                </a:cubicBezTo>
                <a:cubicBezTo>
                  <a:pt x="5929" y="24015"/>
                  <a:pt x="6465" y="26408"/>
                  <a:pt x="6989" y="28789"/>
                </a:cubicBezTo>
                <a:cubicBezTo>
                  <a:pt x="7739" y="31980"/>
                  <a:pt x="7310" y="35338"/>
                  <a:pt x="5798" y="38255"/>
                </a:cubicBezTo>
                <a:cubicBezTo>
                  <a:pt x="4858" y="40100"/>
                  <a:pt x="3941" y="41958"/>
                  <a:pt x="3000" y="43815"/>
                </a:cubicBezTo>
                <a:cubicBezTo>
                  <a:pt x="1357" y="47065"/>
                  <a:pt x="905" y="50423"/>
                  <a:pt x="2024" y="53947"/>
                </a:cubicBezTo>
                <a:cubicBezTo>
                  <a:pt x="2596" y="55745"/>
                  <a:pt x="3131" y="57567"/>
                  <a:pt x="3727" y="59353"/>
                </a:cubicBezTo>
                <a:cubicBezTo>
                  <a:pt x="4882" y="62805"/>
                  <a:pt x="5072" y="66246"/>
                  <a:pt x="3643" y="69675"/>
                </a:cubicBezTo>
                <a:cubicBezTo>
                  <a:pt x="2965" y="71318"/>
                  <a:pt x="2286" y="72961"/>
                  <a:pt x="1631" y="74616"/>
                </a:cubicBezTo>
                <a:cubicBezTo>
                  <a:pt x="917" y="76414"/>
                  <a:pt x="298" y="78236"/>
                  <a:pt x="155" y="80177"/>
                </a:cubicBezTo>
                <a:cubicBezTo>
                  <a:pt x="0" y="82427"/>
                  <a:pt x="619" y="84510"/>
                  <a:pt x="1417" y="86558"/>
                </a:cubicBezTo>
                <a:cubicBezTo>
                  <a:pt x="2215" y="88618"/>
                  <a:pt x="3096" y="90642"/>
                  <a:pt x="3870" y="92702"/>
                </a:cubicBezTo>
                <a:cubicBezTo>
                  <a:pt x="4798" y="95178"/>
                  <a:pt x="4977" y="97738"/>
                  <a:pt x="4274" y="100298"/>
                </a:cubicBezTo>
                <a:cubicBezTo>
                  <a:pt x="3631" y="102596"/>
                  <a:pt x="2929" y="104882"/>
                  <a:pt x="2191" y="107156"/>
                </a:cubicBezTo>
                <a:cubicBezTo>
                  <a:pt x="976" y="110835"/>
                  <a:pt x="1167" y="114371"/>
                  <a:pt x="2953" y="117824"/>
                </a:cubicBezTo>
                <a:cubicBezTo>
                  <a:pt x="3858" y="119586"/>
                  <a:pt x="4727" y="121372"/>
                  <a:pt x="5632" y="123134"/>
                </a:cubicBezTo>
                <a:cubicBezTo>
                  <a:pt x="7263" y="126289"/>
                  <a:pt x="7775" y="129575"/>
                  <a:pt x="6965" y="133052"/>
                </a:cubicBezTo>
                <a:cubicBezTo>
                  <a:pt x="6465" y="135219"/>
                  <a:pt x="5977" y="137398"/>
                  <a:pt x="5536" y="139577"/>
                </a:cubicBezTo>
                <a:cubicBezTo>
                  <a:pt x="5084" y="141827"/>
                  <a:pt x="5048" y="144089"/>
                  <a:pt x="5941" y="146256"/>
                </a:cubicBezTo>
                <a:cubicBezTo>
                  <a:pt x="6537" y="147661"/>
                  <a:pt x="7239" y="149030"/>
                  <a:pt x="8013" y="150364"/>
                </a:cubicBezTo>
                <a:cubicBezTo>
                  <a:pt x="9108" y="152281"/>
                  <a:pt x="10347" y="154114"/>
                  <a:pt x="11418" y="156031"/>
                </a:cubicBezTo>
                <a:cubicBezTo>
                  <a:pt x="12299" y="157531"/>
                  <a:pt x="12775" y="159222"/>
                  <a:pt x="12835" y="160960"/>
                </a:cubicBezTo>
                <a:lnTo>
                  <a:pt x="137934" y="160960"/>
                </a:lnTo>
                <a:cubicBezTo>
                  <a:pt x="137934" y="107501"/>
                  <a:pt x="137767" y="53435"/>
                  <a:pt x="13776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1"/>
          </p:nvPr>
        </p:nvSpPr>
        <p:spPr>
          <a:xfrm>
            <a:off x="5222866" y="2402050"/>
            <a:ext cx="2441700" cy="14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5222866" y="1320900"/>
            <a:ext cx="2441700" cy="9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2"/>
          <p:cNvSpPr txBox="1">
            <a:spLocks noGrp="1"/>
          </p:cNvSpPr>
          <p:nvPr>
            <p:ph type="body" idx="1"/>
          </p:nvPr>
        </p:nvSpPr>
        <p:spPr>
          <a:xfrm>
            <a:off x="539400" y="1017725"/>
            <a:ext cx="8065200" cy="289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/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○"/>
              <a:defRPr sz="1600"/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■"/>
              <a:defRPr sz="1600"/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●"/>
              <a:defRPr sz="1600"/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○"/>
              <a:defRPr sz="1600"/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■"/>
              <a:defRPr sz="1600"/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●"/>
              <a:defRPr sz="1600"/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○"/>
              <a:defRPr sz="1600"/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9" name="Google Shape;99;p22"/>
          <p:cNvSpPr/>
          <p:nvPr/>
        </p:nvSpPr>
        <p:spPr>
          <a:xfrm>
            <a:off x="-8462" y="4061117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/>
          <p:nvPr/>
        </p:nvSpPr>
        <p:spPr>
          <a:xfrm flipH="1">
            <a:off x="1122600" y="-144877"/>
            <a:ext cx="8137412" cy="7094675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4249661" y="2200764"/>
            <a:ext cx="43620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title" idx="2" hasCustomPrompt="1"/>
          </p:nvPr>
        </p:nvSpPr>
        <p:spPr>
          <a:xfrm>
            <a:off x="6904361" y="862719"/>
            <a:ext cx="17073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2" name="Google Shape;122;p27"/>
          <p:cNvSpPr txBox="1">
            <a:spLocks noGrp="1"/>
          </p:cNvSpPr>
          <p:nvPr>
            <p:ph type="subTitle" idx="1"/>
          </p:nvPr>
        </p:nvSpPr>
        <p:spPr>
          <a:xfrm>
            <a:off x="5014361" y="3269121"/>
            <a:ext cx="3597300" cy="6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/>
          <p:nvPr/>
        </p:nvSpPr>
        <p:spPr>
          <a:xfrm rot="10800000" flipH="1">
            <a:off x="-8462" y="-386983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xfrm>
            <a:off x="3322893" y="3072725"/>
            <a:ext cx="52815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2" hasCustomPrompt="1"/>
          </p:nvPr>
        </p:nvSpPr>
        <p:spPr>
          <a:xfrm>
            <a:off x="6897200" y="1720279"/>
            <a:ext cx="17073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1"/>
          </p:nvPr>
        </p:nvSpPr>
        <p:spPr>
          <a:xfrm>
            <a:off x="3323125" y="4148325"/>
            <a:ext cx="5281500" cy="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>
            <a:spLocks noGrp="1"/>
          </p:cNvSpPr>
          <p:nvPr>
            <p:ph type="title"/>
          </p:nvPr>
        </p:nvSpPr>
        <p:spPr>
          <a:xfrm>
            <a:off x="542178" y="2502302"/>
            <a:ext cx="2567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0" name="Google Shape;130;p29"/>
          <p:cNvSpPr txBox="1">
            <a:spLocks noGrp="1"/>
          </p:cNvSpPr>
          <p:nvPr>
            <p:ph type="subTitle" idx="1"/>
          </p:nvPr>
        </p:nvSpPr>
        <p:spPr>
          <a:xfrm>
            <a:off x="542184" y="2894676"/>
            <a:ext cx="25677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title" idx="2"/>
          </p:nvPr>
        </p:nvSpPr>
        <p:spPr>
          <a:xfrm>
            <a:off x="3286637" y="2502302"/>
            <a:ext cx="2567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subTitle" idx="3"/>
          </p:nvPr>
        </p:nvSpPr>
        <p:spPr>
          <a:xfrm>
            <a:off x="3286638" y="2894676"/>
            <a:ext cx="25677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9"/>
          <p:cNvSpPr txBox="1">
            <a:spLocks noGrp="1"/>
          </p:cNvSpPr>
          <p:nvPr>
            <p:ph type="title" idx="4"/>
          </p:nvPr>
        </p:nvSpPr>
        <p:spPr>
          <a:xfrm>
            <a:off x="6034122" y="2502302"/>
            <a:ext cx="2567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subTitle" idx="5"/>
          </p:nvPr>
        </p:nvSpPr>
        <p:spPr>
          <a:xfrm>
            <a:off x="6034118" y="2894676"/>
            <a:ext cx="25677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9"/>
          <p:cNvSpPr/>
          <p:nvPr/>
        </p:nvSpPr>
        <p:spPr>
          <a:xfrm>
            <a:off x="-8462" y="4061117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/>
          <p:nvPr/>
        </p:nvSpPr>
        <p:spPr>
          <a:xfrm rot="10800000" flipH="1">
            <a:off x="-8462" y="-2215783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9" name="Google Shape;139;p30"/>
          <p:cNvSpPr txBox="1">
            <a:spLocks noGrp="1"/>
          </p:cNvSpPr>
          <p:nvPr>
            <p:ph type="title"/>
          </p:nvPr>
        </p:nvSpPr>
        <p:spPr>
          <a:xfrm>
            <a:off x="1567342" y="1238424"/>
            <a:ext cx="50070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0" name="Google Shape;140;p30"/>
          <p:cNvSpPr txBox="1">
            <a:spLocks noGrp="1"/>
          </p:cNvSpPr>
          <p:nvPr>
            <p:ph type="subTitle" idx="1"/>
          </p:nvPr>
        </p:nvSpPr>
        <p:spPr>
          <a:xfrm>
            <a:off x="1567342" y="1567902"/>
            <a:ext cx="5007000" cy="3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0"/>
          <p:cNvSpPr txBox="1">
            <a:spLocks noGrp="1"/>
          </p:cNvSpPr>
          <p:nvPr>
            <p:ph type="title" idx="2"/>
          </p:nvPr>
        </p:nvSpPr>
        <p:spPr>
          <a:xfrm>
            <a:off x="2558741" y="2942231"/>
            <a:ext cx="50070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2" name="Google Shape;142;p30"/>
          <p:cNvSpPr txBox="1">
            <a:spLocks noGrp="1"/>
          </p:cNvSpPr>
          <p:nvPr>
            <p:ph type="subTitle" idx="3"/>
          </p:nvPr>
        </p:nvSpPr>
        <p:spPr>
          <a:xfrm>
            <a:off x="2558742" y="3264317"/>
            <a:ext cx="5007000" cy="3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30"/>
          <p:cNvSpPr txBox="1">
            <a:spLocks noGrp="1"/>
          </p:cNvSpPr>
          <p:nvPr>
            <p:ph type="title" idx="4"/>
          </p:nvPr>
        </p:nvSpPr>
        <p:spPr>
          <a:xfrm>
            <a:off x="1564942" y="2144973"/>
            <a:ext cx="50070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4" name="Google Shape;144;p30"/>
          <p:cNvSpPr txBox="1">
            <a:spLocks noGrp="1"/>
          </p:cNvSpPr>
          <p:nvPr>
            <p:ph type="subTitle" idx="5"/>
          </p:nvPr>
        </p:nvSpPr>
        <p:spPr>
          <a:xfrm>
            <a:off x="1564942" y="2464953"/>
            <a:ext cx="5007000" cy="3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0"/>
          <p:cNvSpPr txBox="1">
            <a:spLocks noGrp="1"/>
          </p:cNvSpPr>
          <p:nvPr>
            <p:ph type="title" idx="6"/>
          </p:nvPr>
        </p:nvSpPr>
        <p:spPr>
          <a:xfrm>
            <a:off x="2575391" y="3842330"/>
            <a:ext cx="50070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6" name="Google Shape;146;p30"/>
          <p:cNvSpPr txBox="1">
            <a:spLocks noGrp="1"/>
          </p:cNvSpPr>
          <p:nvPr>
            <p:ph type="subTitle" idx="7"/>
          </p:nvPr>
        </p:nvSpPr>
        <p:spPr>
          <a:xfrm>
            <a:off x="2575392" y="4178647"/>
            <a:ext cx="5007000" cy="3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0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/>
          <p:nvPr/>
        </p:nvSpPr>
        <p:spPr>
          <a:xfrm>
            <a:off x="6400666" y="0"/>
            <a:ext cx="4407681" cy="5143509"/>
          </a:xfrm>
          <a:custGeom>
            <a:avLst/>
            <a:gdLst/>
            <a:ahLst/>
            <a:cxnLst/>
            <a:rect l="l" t="t" r="r" b="b"/>
            <a:pathLst>
              <a:path w="137934" h="160961" extrusionOk="0">
                <a:moveTo>
                  <a:pt x="12918" y="0"/>
                </a:moveTo>
                <a:cubicBezTo>
                  <a:pt x="12561" y="2715"/>
                  <a:pt x="12061" y="4751"/>
                  <a:pt x="10704" y="7049"/>
                </a:cubicBezTo>
                <a:cubicBezTo>
                  <a:pt x="10287" y="7751"/>
                  <a:pt x="9823" y="8430"/>
                  <a:pt x="9418" y="9132"/>
                </a:cubicBezTo>
                <a:cubicBezTo>
                  <a:pt x="8358" y="10918"/>
                  <a:pt x="7334" y="12728"/>
                  <a:pt x="6275" y="14514"/>
                </a:cubicBezTo>
                <a:lnTo>
                  <a:pt x="5882" y="15585"/>
                </a:lnTo>
                <a:cubicBezTo>
                  <a:pt x="5155" y="17562"/>
                  <a:pt x="5084" y="19586"/>
                  <a:pt x="5465" y="21622"/>
                </a:cubicBezTo>
                <a:cubicBezTo>
                  <a:pt x="5929" y="24015"/>
                  <a:pt x="6465" y="26408"/>
                  <a:pt x="6989" y="28789"/>
                </a:cubicBezTo>
                <a:cubicBezTo>
                  <a:pt x="7739" y="31980"/>
                  <a:pt x="7310" y="35338"/>
                  <a:pt x="5798" y="38255"/>
                </a:cubicBezTo>
                <a:cubicBezTo>
                  <a:pt x="4858" y="40100"/>
                  <a:pt x="3941" y="41958"/>
                  <a:pt x="3000" y="43815"/>
                </a:cubicBezTo>
                <a:cubicBezTo>
                  <a:pt x="1357" y="47065"/>
                  <a:pt x="905" y="50423"/>
                  <a:pt x="2024" y="53947"/>
                </a:cubicBezTo>
                <a:cubicBezTo>
                  <a:pt x="2596" y="55745"/>
                  <a:pt x="3131" y="57567"/>
                  <a:pt x="3727" y="59353"/>
                </a:cubicBezTo>
                <a:cubicBezTo>
                  <a:pt x="4882" y="62805"/>
                  <a:pt x="5072" y="66246"/>
                  <a:pt x="3643" y="69675"/>
                </a:cubicBezTo>
                <a:cubicBezTo>
                  <a:pt x="2965" y="71318"/>
                  <a:pt x="2286" y="72961"/>
                  <a:pt x="1631" y="74616"/>
                </a:cubicBezTo>
                <a:cubicBezTo>
                  <a:pt x="917" y="76414"/>
                  <a:pt x="298" y="78236"/>
                  <a:pt x="155" y="80177"/>
                </a:cubicBezTo>
                <a:cubicBezTo>
                  <a:pt x="0" y="82427"/>
                  <a:pt x="619" y="84510"/>
                  <a:pt x="1417" y="86558"/>
                </a:cubicBezTo>
                <a:cubicBezTo>
                  <a:pt x="2215" y="88618"/>
                  <a:pt x="3096" y="90642"/>
                  <a:pt x="3870" y="92702"/>
                </a:cubicBezTo>
                <a:cubicBezTo>
                  <a:pt x="4798" y="95178"/>
                  <a:pt x="4977" y="97738"/>
                  <a:pt x="4274" y="100298"/>
                </a:cubicBezTo>
                <a:cubicBezTo>
                  <a:pt x="3631" y="102596"/>
                  <a:pt x="2929" y="104882"/>
                  <a:pt x="2191" y="107156"/>
                </a:cubicBezTo>
                <a:cubicBezTo>
                  <a:pt x="976" y="110835"/>
                  <a:pt x="1167" y="114371"/>
                  <a:pt x="2953" y="117824"/>
                </a:cubicBezTo>
                <a:cubicBezTo>
                  <a:pt x="3858" y="119586"/>
                  <a:pt x="4727" y="121372"/>
                  <a:pt x="5632" y="123134"/>
                </a:cubicBezTo>
                <a:cubicBezTo>
                  <a:pt x="7263" y="126289"/>
                  <a:pt x="7775" y="129575"/>
                  <a:pt x="6965" y="133052"/>
                </a:cubicBezTo>
                <a:cubicBezTo>
                  <a:pt x="6465" y="135219"/>
                  <a:pt x="5977" y="137398"/>
                  <a:pt x="5536" y="139577"/>
                </a:cubicBezTo>
                <a:cubicBezTo>
                  <a:pt x="5084" y="141827"/>
                  <a:pt x="5048" y="144089"/>
                  <a:pt x="5941" y="146256"/>
                </a:cubicBezTo>
                <a:cubicBezTo>
                  <a:pt x="6537" y="147661"/>
                  <a:pt x="7239" y="149030"/>
                  <a:pt x="8013" y="150364"/>
                </a:cubicBezTo>
                <a:cubicBezTo>
                  <a:pt x="9108" y="152281"/>
                  <a:pt x="10347" y="154114"/>
                  <a:pt x="11418" y="156031"/>
                </a:cubicBezTo>
                <a:cubicBezTo>
                  <a:pt x="12299" y="157531"/>
                  <a:pt x="12775" y="159222"/>
                  <a:pt x="12835" y="160960"/>
                </a:cubicBezTo>
                <a:lnTo>
                  <a:pt x="137934" y="160960"/>
                </a:lnTo>
                <a:cubicBezTo>
                  <a:pt x="137934" y="107501"/>
                  <a:pt x="137767" y="53435"/>
                  <a:pt x="13776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2"/>
          <p:cNvSpPr/>
          <p:nvPr/>
        </p:nvSpPr>
        <p:spPr>
          <a:xfrm flipH="1">
            <a:off x="-1664347" y="0"/>
            <a:ext cx="4407681" cy="5143509"/>
          </a:xfrm>
          <a:custGeom>
            <a:avLst/>
            <a:gdLst/>
            <a:ahLst/>
            <a:cxnLst/>
            <a:rect l="l" t="t" r="r" b="b"/>
            <a:pathLst>
              <a:path w="137934" h="160961" extrusionOk="0">
                <a:moveTo>
                  <a:pt x="12918" y="0"/>
                </a:moveTo>
                <a:cubicBezTo>
                  <a:pt x="12561" y="2715"/>
                  <a:pt x="12061" y="4751"/>
                  <a:pt x="10704" y="7049"/>
                </a:cubicBezTo>
                <a:cubicBezTo>
                  <a:pt x="10287" y="7751"/>
                  <a:pt x="9823" y="8430"/>
                  <a:pt x="9418" y="9132"/>
                </a:cubicBezTo>
                <a:cubicBezTo>
                  <a:pt x="8358" y="10918"/>
                  <a:pt x="7334" y="12728"/>
                  <a:pt x="6275" y="14514"/>
                </a:cubicBezTo>
                <a:lnTo>
                  <a:pt x="5882" y="15585"/>
                </a:lnTo>
                <a:cubicBezTo>
                  <a:pt x="5155" y="17562"/>
                  <a:pt x="5084" y="19586"/>
                  <a:pt x="5465" y="21622"/>
                </a:cubicBezTo>
                <a:cubicBezTo>
                  <a:pt x="5929" y="24015"/>
                  <a:pt x="6465" y="26408"/>
                  <a:pt x="6989" y="28789"/>
                </a:cubicBezTo>
                <a:cubicBezTo>
                  <a:pt x="7739" y="31980"/>
                  <a:pt x="7310" y="35338"/>
                  <a:pt x="5798" y="38255"/>
                </a:cubicBezTo>
                <a:cubicBezTo>
                  <a:pt x="4858" y="40100"/>
                  <a:pt x="3941" y="41958"/>
                  <a:pt x="3000" y="43815"/>
                </a:cubicBezTo>
                <a:cubicBezTo>
                  <a:pt x="1357" y="47065"/>
                  <a:pt x="905" y="50423"/>
                  <a:pt x="2024" y="53947"/>
                </a:cubicBezTo>
                <a:cubicBezTo>
                  <a:pt x="2596" y="55745"/>
                  <a:pt x="3131" y="57567"/>
                  <a:pt x="3727" y="59353"/>
                </a:cubicBezTo>
                <a:cubicBezTo>
                  <a:pt x="4882" y="62805"/>
                  <a:pt x="5072" y="66246"/>
                  <a:pt x="3643" y="69675"/>
                </a:cubicBezTo>
                <a:cubicBezTo>
                  <a:pt x="2965" y="71318"/>
                  <a:pt x="2286" y="72961"/>
                  <a:pt x="1631" y="74616"/>
                </a:cubicBezTo>
                <a:cubicBezTo>
                  <a:pt x="917" y="76414"/>
                  <a:pt x="298" y="78236"/>
                  <a:pt x="155" y="80177"/>
                </a:cubicBezTo>
                <a:cubicBezTo>
                  <a:pt x="0" y="82427"/>
                  <a:pt x="619" y="84510"/>
                  <a:pt x="1417" y="86558"/>
                </a:cubicBezTo>
                <a:cubicBezTo>
                  <a:pt x="2215" y="88618"/>
                  <a:pt x="3096" y="90642"/>
                  <a:pt x="3870" y="92702"/>
                </a:cubicBezTo>
                <a:cubicBezTo>
                  <a:pt x="4798" y="95178"/>
                  <a:pt x="4977" y="97738"/>
                  <a:pt x="4274" y="100298"/>
                </a:cubicBezTo>
                <a:cubicBezTo>
                  <a:pt x="3631" y="102596"/>
                  <a:pt x="2929" y="104882"/>
                  <a:pt x="2191" y="107156"/>
                </a:cubicBezTo>
                <a:cubicBezTo>
                  <a:pt x="976" y="110835"/>
                  <a:pt x="1167" y="114371"/>
                  <a:pt x="2953" y="117824"/>
                </a:cubicBezTo>
                <a:cubicBezTo>
                  <a:pt x="3858" y="119586"/>
                  <a:pt x="4727" y="121372"/>
                  <a:pt x="5632" y="123134"/>
                </a:cubicBezTo>
                <a:cubicBezTo>
                  <a:pt x="7263" y="126289"/>
                  <a:pt x="7775" y="129575"/>
                  <a:pt x="6965" y="133052"/>
                </a:cubicBezTo>
                <a:cubicBezTo>
                  <a:pt x="6465" y="135219"/>
                  <a:pt x="5977" y="137398"/>
                  <a:pt x="5536" y="139577"/>
                </a:cubicBezTo>
                <a:cubicBezTo>
                  <a:pt x="5084" y="141827"/>
                  <a:pt x="5048" y="144089"/>
                  <a:pt x="5941" y="146256"/>
                </a:cubicBezTo>
                <a:cubicBezTo>
                  <a:pt x="6537" y="147661"/>
                  <a:pt x="7239" y="149030"/>
                  <a:pt x="8013" y="150364"/>
                </a:cubicBezTo>
                <a:cubicBezTo>
                  <a:pt x="9108" y="152281"/>
                  <a:pt x="10347" y="154114"/>
                  <a:pt x="11418" y="156031"/>
                </a:cubicBezTo>
                <a:cubicBezTo>
                  <a:pt x="12299" y="157531"/>
                  <a:pt x="12775" y="159222"/>
                  <a:pt x="12835" y="160960"/>
                </a:cubicBezTo>
                <a:lnTo>
                  <a:pt x="137934" y="160960"/>
                </a:lnTo>
                <a:cubicBezTo>
                  <a:pt x="137934" y="107501"/>
                  <a:pt x="137767" y="53435"/>
                  <a:pt x="13776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2"/>
          <p:cNvSpPr txBox="1">
            <a:spLocks noGrp="1"/>
          </p:cNvSpPr>
          <p:nvPr>
            <p:ph type="title" hasCustomPrompt="1"/>
          </p:nvPr>
        </p:nvSpPr>
        <p:spPr>
          <a:xfrm>
            <a:off x="2460675" y="540000"/>
            <a:ext cx="4222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7" name="Google Shape;167;p32"/>
          <p:cNvSpPr txBox="1">
            <a:spLocks noGrp="1"/>
          </p:cNvSpPr>
          <p:nvPr>
            <p:ph type="subTitle" idx="1"/>
          </p:nvPr>
        </p:nvSpPr>
        <p:spPr>
          <a:xfrm>
            <a:off x="2460675" y="1346375"/>
            <a:ext cx="42228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title" idx="2" hasCustomPrompt="1"/>
          </p:nvPr>
        </p:nvSpPr>
        <p:spPr>
          <a:xfrm>
            <a:off x="2460675" y="1996151"/>
            <a:ext cx="4222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9" name="Google Shape;169;p32"/>
          <p:cNvSpPr txBox="1">
            <a:spLocks noGrp="1"/>
          </p:cNvSpPr>
          <p:nvPr>
            <p:ph type="subTitle" idx="3"/>
          </p:nvPr>
        </p:nvSpPr>
        <p:spPr>
          <a:xfrm>
            <a:off x="2460675" y="2802600"/>
            <a:ext cx="42228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title" idx="4" hasCustomPrompt="1"/>
          </p:nvPr>
        </p:nvSpPr>
        <p:spPr>
          <a:xfrm>
            <a:off x="2460675" y="3452302"/>
            <a:ext cx="4222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1" name="Google Shape;171;p32"/>
          <p:cNvSpPr txBox="1">
            <a:spLocks noGrp="1"/>
          </p:cNvSpPr>
          <p:nvPr>
            <p:ph type="subTitle" idx="5"/>
          </p:nvPr>
        </p:nvSpPr>
        <p:spPr>
          <a:xfrm>
            <a:off x="2460675" y="4258825"/>
            <a:ext cx="42228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/>
          <p:nvPr/>
        </p:nvSpPr>
        <p:spPr>
          <a:xfrm>
            <a:off x="-1133617" y="-89947"/>
            <a:ext cx="6464964" cy="5636537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/>
          <p:nvPr/>
        </p:nvSpPr>
        <p:spPr>
          <a:xfrm flipH="1">
            <a:off x="3242031" y="-45995"/>
            <a:ext cx="6464964" cy="5636537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96600" y="-144877"/>
            <a:ext cx="8137412" cy="7094675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39501" y="1667580"/>
            <a:ext cx="49941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40900" y="538683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539496" y="2793485"/>
            <a:ext cx="3540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539400" y="374718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539400" y="1189425"/>
            <a:ext cx="8065200" cy="3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 rot="10800000" flipH="1">
            <a:off x="-8462" y="-2215783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039400" y="1373400"/>
            <a:ext cx="50652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039400" y="2193412"/>
            <a:ext cx="5065200" cy="11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/>
          <p:nvPr/>
        </p:nvSpPr>
        <p:spPr>
          <a:xfrm>
            <a:off x="-8462" y="4061117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/>
          <p:nvPr/>
        </p:nvSpPr>
        <p:spPr>
          <a:xfrm>
            <a:off x="-8462" y="3650421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7" name="Google Shape;47;p11"/>
          <p:cNvSpPr/>
          <p:nvPr/>
        </p:nvSpPr>
        <p:spPr>
          <a:xfrm rot="10800000" flipH="1">
            <a:off x="-8462" y="-1091529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511050" y="1719988"/>
            <a:ext cx="8121900" cy="10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1369950" y="2936013"/>
            <a:ext cx="64041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/>
          <p:nvPr/>
        </p:nvSpPr>
        <p:spPr>
          <a:xfrm rot="5400000" flipH="1">
            <a:off x="4197481" y="2020928"/>
            <a:ext cx="6464964" cy="5636537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1865675" y="1191225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691901" y="126992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865675" y="1608524"/>
            <a:ext cx="69600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3"/>
          </p:nvPr>
        </p:nvSpPr>
        <p:spPr>
          <a:xfrm>
            <a:off x="1865675" y="2034718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4" hasCustomPrompt="1"/>
          </p:nvPr>
        </p:nvSpPr>
        <p:spPr>
          <a:xfrm>
            <a:off x="691901" y="211437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5"/>
          </p:nvPr>
        </p:nvSpPr>
        <p:spPr>
          <a:xfrm>
            <a:off x="1865675" y="2452300"/>
            <a:ext cx="69600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6"/>
          </p:nvPr>
        </p:nvSpPr>
        <p:spPr>
          <a:xfrm>
            <a:off x="1865675" y="2878210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7" hasCustomPrompt="1"/>
          </p:nvPr>
        </p:nvSpPr>
        <p:spPr>
          <a:xfrm>
            <a:off x="691901" y="295882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8"/>
          </p:nvPr>
        </p:nvSpPr>
        <p:spPr>
          <a:xfrm>
            <a:off x="1865675" y="3296075"/>
            <a:ext cx="69600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9"/>
          </p:nvPr>
        </p:nvSpPr>
        <p:spPr>
          <a:xfrm>
            <a:off x="1865675" y="3721703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3" hasCustomPrompt="1"/>
          </p:nvPr>
        </p:nvSpPr>
        <p:spPr>
          <a:xfrm>
            <a:off x="691901" y="3803263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4"/>
          </p:nvPr>
        </p:nvSpPr>
        <p:spPr>
          <a:xfrm>
            <a:off x="1865675" y="4139851"/>
            <a:ext cx="69600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720000" y="4468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-8487" y="4590346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2" name="Google Shape;72;p15"/>
          <p:cNvSpPr/>
          <p:nvPr/>
        </p:nvSpPr>
        <p:spPr>
          <a:xfrm rot="10800000" flipH="1">
            <a:off x="-8462" y="-2215783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/>
          <p:nvPr/>
        </p:nvSpPr>
        <p:spPr>
          <a:xfrm rot="5400000">
            <a:off x="2451269" y="-1555261"/>
            <a:ext cx="4241471" cy="9152242"/>
          </a:xfrm>
          <a:custGeom>
            <a:avLst/>
            <a:gdLst/>
            <a:ahLst/>
            <a:cxnLst/>
            <a:rect l="l" t="t" r="r" b="b"/>
            <a:pathLst>
              <a:path w="137934" h="160961" extrusionOk="0">
                <a:moveTo>
                  <a:pt x="12918" y="0"/>
                </a:moveTo>
                <a:cubicBezTo>
                  <a:pt x="12561" y="2715"/>
                  <a:pt x="12061" y="4751"/>
                  <a:pt x="10704" y="7049"/>
                </a:cubicBezTo>
                <a:cubicBezTo>
                  <a:pt x="10287" y="7751"/>
                  <a:pt x="9823" y="8430"/>
                  <a:pt x="9418" y="9132"/>
                </a:cubicBezTo>
                <a:cubicBezTo>
                  <a:pt x="8358" y="10918"/>
                  <a:pt x="7334" y="12728"/>
                  <a:pt x="6275" y="14514"/>
                </a:cubicBezTo>
                <a:lnTo>
                  <a:pt x="5882" y="15585"/>
                </a:lnTo>
                <a:cubicBezTo>
                  <a:pt x="5155" y="17562"/>
                  <a:pt x="5084" y="19586"/>
                  <a:pt x="5465" y="21622"/>
                </a:cubicBezTo>
                <a:cubicBezTo>
                  <a:pt x="5929" y="24015"/>
                  <a:pt x="6465" y="26408"/>
                  <a:pt x="6989" y="28789"/>
                </a:cubicBezTo>
                <a:cubicBezTo>
                  <a:pt x="7739" y="31980"/>
                  <a:pt x="7310" y="35338"/>
                  <a:pt x="5798" y="38255"/>
                </a:cubicBezTo>
                <a:cubicBezTo>
                  <a:pt x="4858" y="40100"/>
                  <a:pt x="3941" y="41958"/>
                  <a:pt x="3000" y="43815"/>
                </a:cubicBezTo>
                <a:cubicBezTo>
                  <a:pt x="1357" y="47065"/>
                  <a:pt x="905" y="50423"/>
                  <a:pt x="2024" y="53947"/>
                </a:cubicBezTo>
                <a:cubicBezTo>
                  <a:pt x="2596" y="55745"/>
                  <a:pt x="3131" y="57567"/>
                  <a:pt x="3727" y="59353"/>
                </a:cubicBezTo>
                <a:cubicBezTo>
                  <a:pt x="4882" y="62805"/>
                  <a:pt x="5072" y="66246"/>
                  <a:pt x="3643" y="69675"/>
                </a:cubicBezTo>
                <a:cubicBezTo>
                  <a:pt x="2965" y="71318"/>
                  <a:pt x="2286" y="72961"/>
                  <a:pt x="1631" y="74616"/>
                </a:cubicBezTo>
                <a:cubicBezTo>
                  <a:pt x="917" y="76414"/>
                  <a:pt x="298" y="78236"/>
                  <a:pt x="155" y="80177"/>
                </a:cubicBezTo>
                <a:cubicBezTo>
                  <a:pt x="0" y="82427"/>
                  <a:pt x="619" y="84510"/>
                  <a:pt x="1417" y="86558"/>
                </a:cubicBezTo>
                <a:cubicBezTo>
                  <a:pt x="2215" y="88618"/>
                  <a:pt x="3096" y="90642"/>
                  <a:pt x="3870" y="92702"/>
                </a:cubicBezTo>
                <a:cubicBezTo>
                  <a:pt x="4798" y="95178"/>
                  <a:pt x="4977" y="97738"/>
                  <a:pt x="4274" y="100298"/>
                </a:cubicBezTo>
                <a:cubicBezTo>
                  <a:pt x="3631" y="102596"/>
                  <a:pt x="2929" y="104882"/>
                  <a:pt x="2191" y="107156"/>
                </a:cubicBezTo>
                <a:cubicBezTo>
                  <a:pt x="976" y="110835"/>
                  <a:pt x="1167" y="114371"/>
                  <a:pt x="2953" y="117824"/>
                </a:cubicBezTo>
                <a:cubicBezTo>
                  <a:pt x="3858" y="119586"/>
                  <a:pt x="4727" y="121372"/>
                  <a:pt x="5632" y="123134"/>
                </a:cubicBezTo>
                <a:cubicBezTo>
                  <a:pt x="7263" y="126289"/>
                  <a:pt x="7775" y="129575"/>
                  <a:pt x="6965" y="133052"/>
                </a:cubicBezTo>
                <a:cubicBezTo>
                  <a:pt x="6465" y="135219"/>
                  <a:pt x="5977" y="137398"/>
                  <a:pt x="5536" y="139577"/>
                </a:cubicBezTo>
                <a:cubicBezTo>
                  <a:pt x="5084" y="141827"/>
                  <a:pt x="5048" y="144089"/>
                  <a:pt x="5941" y="146256"/>
                </a:cubicBezTo>
                <a:cubicBezTo>
                  <a:pt x="6537" y="147661"/>
                  <a:pt x="7239" y="149030"/>
                  <a:pt x="8013" y="150364"/>
                </a:cubicBezTo>
                <a:cubicBezTo>
                  <a:pt x="9108" y="152281"/>
                  <a:pt x="10347" y="154114"/>
                  <a:pt x="11418" y="156031"/>
                </a:cubicBezTo>
                <a:cubicBezTo>
                  <a:pt x="12299" y="157531"/>
                  <a:pt x="12775" y="159222"/>
                  <a:pt x="12835" y="160960"/>
                </a:cubicBezTo>
                <a:lnTo>
                  <a:pt x="137934" y="160960"/>
                </a:lnTo>
                <a:cubicBezTo>
                  <a:pt x="137934" y="107501"/>
                  <a:pt x="137767" y="53435"/>
                  <a:pt x="13776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3036750" y="3400338"/>
            <a:ext cx="30705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1"/>
          </p:nvPr>
        </p:nvSpPr>
        <p:spPr>
          <a:xfrm>
            <a:off x="2298450" y="1859000"/>
            <a:ext cx="4547100" cy="14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Noticia Text"/>
              <a:buNone/>
              <a:defRPr sz="2500" b="1">
                <a:solidFill>
                  <a:schemeClr val="dk1"/>
                </a:solidFill>
                <a:latin typeface="Noticia Text"/>
                <a:ea typeface="Noticia Text"/>
                <a:cs typeface="Noticia Text"/>
                <a:sym typeface="Noticia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433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7" r:id="rId5"/>
    <p:sldLayoutId id="2147483658" r:id="rId6"/>
    <p:sldLayoutId id="2147483659" r:id="rId7"/>
    <p:sldLayoutId id="2147483661" r:id="rId8"/>
    <p:sldLayoutId id="2147483664" r:id="rId9"/>
    <p:sldLayoutId id="2147483665" r:id="rId10"/>
    <p:sldLayoutId id="2147483668" r:id="rId11"/>
    <p:sldLayoutId id="2147483673" r:id="rId12"/>
    <p:sldLayoutId id="2147483674" r:id="rId13"/>
    <p:sldLayoutId id="2147483675" r:id="rId14"/>
    <p:sldLayoutId id="2147483676" r:id="rId15"/>
    <p:sldLayoutId id="2147483678" r:id="rId16"/>
    <p:sldLayoutId id="2147483680" r:id="rId17"/>
    <p:sldLayoutId id="214748368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mettzer.com/pesquisa-de-levantamento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todologiacientifica.org/tipos-de-pesquisa/pesquisa-de-levantamento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opuspesquisa.com/blog/tecnicas/pesquisa-quantitativa/" TargetMode="External"/><Relationship Id="rId5" Type="http://schemas.openxmlformats.org/officeDocument/2006/relationships/hyperlink" Target="https://blog.mettzer.com/pesquisa-de-levantamento/" TargetMode="External"/><Relationship Id="rId4" Type="http://schemas.openxmlformats.org/officeDocument/2006/relationships/hyperlink" Target="https://viacarreira.com/pesquisa-de-levantamento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8"/>
          <p:cNvSpPr txBox="1">
            <a:spLocks noGrp="1"/>
          </p:cNvSpPr>
          <p:nvPr>
            <p:ph type="ctrTitle"/>
          </p:nvPr>
        </p:nvSpPr>
        <p:spPr>
          <a:xfrm>
            <a:off x="539550" y="934925"/>
            <a:ext cx="80649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dirty="0" smtClean="0"/>
              <a:t>Métodologia de Pesquisa</a:t>
            </a:r>
            <a:endParaRPr dirty="0"/>
          </a:p>
        </p:txBody>
      </p:sp>
      <p:sp>
        <p:nvSpPr>
          <p:cNvPr id="191" name="Google Shape;191;p38"/>
          <p:cNvSpPr txBox="1">
            <a:spLocks noGrp="1"/>
          </p:cNvSpPr>
          <p:nvPr>
            <p:ph type="subTitle" idx="1"/>
          </p:nvPr>
        </p:nvSpPr>
        <p:spPr>
          <a:xfrm>
            <a:off x="1208550" y="546725"/>
            <a:ext cx="6726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UEMG – Sistema </a:t>
            </a:r>
            <a:r>
              <a:rPr lang="en" smtClean="0"/>
              <a:t>de Informação – 4º Período </a:t>
            </a:r>
            <a:endParaRPr dirty="0"/>
          </a:p>
        </p:txBody>
      </p:sp>
      <p:cxnSp>
        <p:nvCxnSpPr>
          <p:cNvPr id="192" name="Google Shape;192;p38"/>
          <p:cNvCxnSpPr/>
          <p:nvPr/>
        </p:nvCxnSpPr>
        <p:spPr>
          <a:xfrm>
            <a:off x="540900" y="4610088"/>
            <a:ext cx="806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3" name="Google Shape;193;p38"/>
          <p:cNvGrpSpPr/>
          <p:nvPr/>
        </p:nvGrpSpPr>
        <p:grpSpPr>
          <a:xfrm>
            <a:off x="7920919" y="3749043"/>
            <a:ext cx="904197" cy="850695"/>
            <a:chOff x="5715744" y="4290581"/>
            <a:chExt cx="904197" cy="850695"/>
          </a:xfrm>
        </p:grpSpPr>
        <p:sp>
          <p:nvSpPr>
            <p:cNvPr id="194" name="Google Shape;194;p38"/>
            <p:cNvSpPr/>
            <p:nvPr/>
          </p:nvSpPr>
          <p:spPr>
            <a:xfrm>
              <a:off x="5750667" y="4867835"/>
              <a:ext cx="839562" cy="273439"/>
            </a:xfrm>
            <a:custGeom>
              <a:avLst/>
              <a:gdLst/>
              <a:ahLst/>
              <a:cxnLst/>
              <a:rect l="l" t="t" r="r" b="b"/>
              <a:pathLst>
                <a:path w="37695" h="12277" extrusionOk="0">
                  <a:moveTo>
                    <a:pt x="0" y="1"/>
                  </a:moveTo>
                  <a:lnTo>
                    <a:pt x="0" y="12276"/>
                  </a:lnTo>
                  <a:lnTo>
                    <a:pt x="37694" y="12276"/>
                  </a:lnTo>
                  <a:lnTo>
                    <a:pt x="3769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8"/>
            <p:cNvSpPr/>
            <p:nvPr/>
          </p:nvSpPr>
          <p:spPr>
            <a:xfrm>
              <a:off x="5715744" y="4792065"/>
              <a:ext cx="904197" cy="75793"/>
            </a:xfrm>
            <a:custGeom>
              <a:avLst/>
              <a:gdLst/>
              <a:ahLst/>
              <a:cxnLst/>
              <a:rect l="l" t="t" r="r" b="b"/>
              <a:pathLst>
                <a:path w="40597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40596" y="3403"/>
                  </a:lnTo>
                  <a:lnTo>
                    <a:pt x="4059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8"/>
            <p:cNvSpPr/>
            <p:nvPr/>
          </p:nvSpPr>
          <p:spPr>
            <a:xfrm>
              <a:off x="6150368" y="4792065"/>
              <a:ext cx="469571" cy="349211"/>
            </a:xfrm>
            <a:custGeom>
              <a:avLst/>
              <a:gdLst/>
              <a:ahLst/>
              <a:cxnLst/>
              <a:rect l="l" t="t" r="r" b="b"/>
              <a:pathLst>
                <a:path w="21083" h="15679" extrusionOk="0">
                  <a:moveTo>
                    <a:pt x="1" y="0"/>
                  </a:moveTo>
                  <a:lnTo>
                    <a:pt x="1" y="3102"/>
                  </a:lnTo>
                  <a:lnTo>
                    <a:pt x="768" y="15678"/>
                  </a:lnTo>
                  <a:lnTo>
                    <a:pt x="19748" y="15678"/>
                  </a:lnTo>
                  <a:lnTo>
                    <a:pt x="19748" y="3403"/>
                  </a:lnTo>
                  <a:lnTo>
                    <a:pt x="21082" y="3403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8"/>
            <p:cNvSpPr/>
            <p:nvPr/>
          </p:nvSpPr>
          <p:spPr>
            <a:xfrm>
              <a:off x="5868800" y="4912424"/>
              <a:ext cx="170162" cy="40870"/>
            </a:xfrm>
            <a:custGeom>
              <a:avLst/>
              <a:gdLst/>
              <a:ahLst/>
              <a:cxnLst/>
              <a:rect l="l" t="t" r="r" b="b"/>
              <a:pathLst>
                <a:path w="7640" h="1835" extrusionOk="0">
                  <a:moveTo>
                    <a:pt x="0" y="0"/>
                  </a:moveTo>
                  <a:lnTo>
                    <a:pt x="0" y="1835"/>
                  </a:lnTo>
                  <a:lnTo>
                    <a:pt x="7639" y="1835"/>
                  </a:lnTo>
                  <a:lnTo>
                    <a:pt x="763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8"/>
            <p:cNvSpPr/>
            <p:nvPr/>
          </p:nvSpPr>
          <p:spPr>
            <a:xfrm>
              <a:off x="5846505" y="5004543"/>
              <a:ext cx="218449" cy="86952"/>
            </a:xfrm>
            <a:custGeom>
              <a:avLst/>
              <a:gdLst/>
              <a:ahLst/>
              <a:cxnLst/>
              <a:rect l="l" t="t" r="r" b="b"/>
              <a:pathLst>
                <a:path w="9808" h="3904" extrusionOk="0">
                  <a:moveTo>
                    <a:pt x="1" y="0"/>
                  </a:moveTo>
                  <a:lnTo>
                    <a:pt x="1" y="3903"/>
                  </a:lnTo>
                  <a:lnTo>
                    <a:pt x="9808" y="3903"/>
                  </a:lnTo>
                  <a:lnTo>
                    <a:pt x="980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8"/>
            <p:cNvSpPr/>
            <p:nvPr/>
          </p:nvSpPr>
          <p:spPr>
            <a:xfrm>
              <a:off x="5957199" y="4387889"/>
              <a:ext cx="370748" cy="132276"/>
            </a:xfrm>
            <a:custGeom>
              <a:avLst/>
              <a:gdLst/>
              <a:ahLst/>
              <a:cxnLst/>
              <a:rect l="l" t="t" r="r" b="b"/>
              <a:pathLst>
                <a:path w="16646" h="5939" extrusionOk="0">
                  <a:moveTo>
                    <a:pt x="1" y="1"/>
                  </a:moveTo>
                  <a:lnTo>
                    <a:pt x="67" y="4604"/>
                  </a:lnTo>
                  <a:lnTo>
                    <a:pt x="16646" y="5938"/>
                  </a:lnTo>
                  <a:lnTo>
                    <a:pt x="16646" y="5938"/>
                  </a:lnTo>
                  <a:lnTo>
                    <a:pt x="16146" y="13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8"/>
            <p:cNvSpPr/>
            <p:nvPr/>
          </p:nvSpPr>
          <p:spPr>
            <a:xfrm>
              <a:off x="6034462" y="4434705"/>
              <a:ext cx="226623" cy="37173"/>
            </a:xfrm>
            <a:custGeom>
              <a:avLst/>
              <a:gdLst/>
              <a:ahLst/>
              <a:cxnLst/>
              <a:rect l="l" t="t" r="r" b="b"/>
              <a:pathLst>
                <a:path w="10175" h="1669" extrusionOk="0">
                  <a:moveTo>
                    <a:pt x="68" y="0"/>
                  </a:moveTo>
                  <a:lnTo>
                    <a:pt x="1" y="801"/>
                  </a:lnTo>
                  <a:lnTo>
                    <a:pt x="10075" y="1668"/>
                  </a:lnTo>
                  <a:lnTo>
                    <a:pt x="10175" y="8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8"/>
            <p:cNvSpPr/>
            <p:nvPr/>
          </p:nvSpPr>
          <p:spPr>
            <a:xfrm>
              <a:off x="5915594" y="4290581"/>
              <a:ext cx="367786" cy="126307"/>
            </a:xfrm>
            <a:custGeom>
              <a:avLst/>
              <a:gdLst/>
              <a:ahLst/>
              <a:cxnLst/>
              <a:rect l="l" t="t" r="r" b="b"/>
              <a:pathLst>
                <a:path w="16513" h="5671" extrusionOk="0">
                  <a:moveTo>
                    <a:pt x="1" y="0"/>
                  </a:moveTo>
                  <a:lnTo>
                    <a:pt x="1" y="4603"/>
                  </a:lnTo>
                  <a:lnTo>
                    <a:pt x="16513" y="5671"/>
                  </a:lnTo>
                  <a:lnTo>
                    <a:pt x="16112" y="15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8"/>
            <p:cNvSpPr/>
            <p:nvPr/>
          </p:nvSpPr>
          <p:spPr>
            <a:xfrm>
              <a:off x="5915594" y="4304679"/>
              <a:ext cx="349946" cy="94391"/>
            </a:xfrm>
            <a:custGeom>
              <a:avLst/>
              <a:gdLst/>
              <a:ahLst/>
              <a:cxnLst/>
              <a:rect l="l" t="t" r="r" b="b"/>
              <a:pathLst>
                <a:path w="15712" h="4238" extrusionOk="0">
                  <a:moveTo>
                    <a:pt x="1" y="1"/>
                  </a:moveTo>
                  <a:lnTo>
                    <a:pt x="1" y="3103"/>
                  </a:lnTo>
                  <a:lnTo>
                    <a:pt x="15712" y="4237"/>
                  </a:lnTo>
                  <a:lnTo>
                    <a:pt x="15445" y="13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8"/>
            <p:cNvSpPr/>
            <p:nvPr/>
          </p:nvSpPr>
          <p:spPr>
            <a:xfrm>
              <a:off x="5918579" y="4329958"/>
              <a:ext cx="320234" cy="32518"/>
            </a:xfrm>
            <a:custGeom>
              <a:avLst/>
              <a:gdLst/>
              <a:ahLst/>
              <a:cxnLst/>
              <a:rect l="l" t="t" r="r" b="b"/>
              <a:pathLst>
                <a:path w="14378" h="1460" extrusionOk="0">
                  <a:moveTo>
                    <a:pt x="0" y="0"/>
                  </a:moveTo>
                  <a:cubicBezTo>
                    <a:pt x="167" y="67"/>
                    <a:pt x="367" y="100"/>
                    <a:pt x="534" y="100"/>
                  </a:cubicBezTo>
                  <a:lnTo>
                    <a:pt x="2068" y="300"/>
                  </a:lnTo>
                  <a:cubicBezTo>
                    <a:pt x="3369" y="434"/>
                    <a:pt x="5171" y="634"/>
                    <a:pt x="7172" y="834"/>
                  </a:cubicBezTo>
                  <a:cubicBezTo>
                    <a:pt x="9140" y="1034"/>
                    <a:pt x="10941" y="1201"/>
                    <a:pt x="12242" y="1334"/>
                  </a:cubicBezTo>
                  <a:lnTo>
                    <a:pt x="13810" y="1434"/>
                  </a:lnTo>
                  <a:cubicBezTo>
                    <a:pt x="13893" y="1451"/>
                    <a:pt x="13985" y="1459"/>
                    <a:pt x="14081" y="1459"/>
                  </a:cubicBezTo>
                  <a:cubicBezTo>
                    <a:pt x="14177" y="1459"/>
                    <a:pt x="14277" y="1451"/>
                    <a:pt x="14377" y="1434"/>
                  </a:cubicBezTo>
                  <a:cubicBezTo>
                    <a:pt x="14177" y="1401"/>
                    <a:pt x="14010" y="1368"/>
                    <a:pt x="13810" y="1334"/>
                  </a:cubicBezTo>
                  <a:lnTo>
                    <a:pt x="12276" y="1168"/>
                  </a:lnTo>
                  <a:cubicBezTo>
                    <a:pt x="10975" y="1001"/>
                    <a:pt x="9173" y="801"/>
                    <a:pt x="7172" y="600"/>
                  </a:cubicBezTo>
                  <a:cubicBezTo>
                    <a:pt x="5204" y="400"/>
                    <a:pt x="3403" y="234"/>
                    <a:pt x="2102" y="133"/>
                  </a:cubicBezTo>
                  <a:lnTo>
                    <a:pt x="56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8"/>
            <p:cNvSpPr/>
            <p:nvPr/>
          </p:nvSpPr>
          <p:spPr>
            <a:xfrm>
              <a:off x="5914124" y="4347954"/>
              <a:ext cx="323931" cy="22874"/>
            </a:xfrm>
            <a:custGeom>
              <a:avLst/>
              <a:gdLst/>
              <a:ahLst/>
              <a:cxnLst/>
              <a:rect l="l" t="t" r="r" b="b"/>
              <a:pathLst>
                <a:path w="14544" h="1027" extrusionOk="0">
                  <a:moveTo>
                    <a:pt x="296" y="1"/>
                  </a:moveTo>
                  <a:cubicBezTo>
                    <a:pt x="200" y="1"/>
                    <a:pt x="100" y="9"/>
                    <a:pt x="0" y="26"/>
                  </a:cubicBezTo>
                  <a:cubicBezTo>
                    <a:pt x="200" y="59"/>
                    <a:pt x="400" y="93"/>
                    <a:pt x="567" y="93"/>
                  </a:cubicBezTo>
                  <a:lnTo>
                    <a:pt x="2135" y="226"/>
                  </a:lnTo>
                  <a:cubicBezTo>
                    <a:pt x="3436" y="360"/>
                    <a:pt x="5270" y="493"/>
                    <a:pt x="7272" y="626"/>
                  </a:cubicBezTo>
                  <a:cubicBezTo>
                    <a:pt x="9273" y="760"/>
                    <a:pt x="11075" y="893"/>
                    <a:pt x="12409" y="960"/>
                  </a:cubicBezTo>
                  <a:lnTo>
                    <a:pt x="13977" y="1027"/>
                  </a:lnTo>
                  <a:lnTo>
                    <a:pt x="14544" y="1027"/>
                  </a:lnTo>
                  <a:cubicBezTo>
                    <a:pt x="14344" y="993"/>
                    <a:pt x="14143" y="960"/>
                    <a:pt x="13977" y="960"/>
                  </a:cubicBezTo>
                  <a:lnTo>
                    <a:pt x="12409" y="793"/>
                  </a:lnTo>
                  <a:cubicBezTo>
                    <a:pt x="11108" y="693"/>
                    <a:pt x="9273" y="560"/>
                    <a:pt x="7272" y="426"/>
                  </a:cubicBezTo>
                  <a:cubicBezTo>
                    <a:pt x="5270" y="259"/>
                    <a:pt x="3469" y="159"/>
                    <a:pt x="2135" y="93"/>
                  </a:cubicBezTo>
                  <a:lnTo>
                    <a:pt x="567" y="26"/>
                  </a:lnTo>
                  <a:cubicBezTo>
                    <a:pt x="484" y="9"/>
                    <a:pt x="392" y="1"/>
                    <a:pt x="29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8"/>
            <p:cNvSpPr/>
            <p:nvPr/>
          </p:nvSpPr>
          <p:spPr>
            <a:xfrm>
              <a:off x="5960919" y="4482256"/>
              <a:ext cx="370013" cy="121853"/>
            </a:xfrm>
            <a:custGeom>
              <a:avLst/>
              <a:gdLst/>
              <a:ahLst/>
              <a:cxnLst/>
              <a:rect l="l" t="t" r="r" b="b"/>
              <a:pathLst>
                <a:path w="16613" h="5471" extrusionOk="0">
                  <a:moveTo>
                    <a:pt x="1" y="0"/>
                  </a:moveTo>
                  <a:lnTo>
                    <a:pt x="67" y="4604"/>
                  </a:lnTo>
                  <a:lnTo>
                    <a:pt x="16612" y="5471"/>
                  </a:lnTo>
                  <a:lnTo>
                    <a:pt x="16145" y="13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8"/>
            <p:cNvSpPr/>
            <p:nvPr/>
          </p:nvSpPr>
          <p:spPr>
            <a:xfrm>
              <a:off x="5995842" y="4485976"/>
              <a:ext cx="8196" cy="101050"/>
            </a:xfrm>
            <a:custGeom>
              <a:avLst/>
              <a:gdLst/>
              <a:ahLst/>
              <a:cxnLst/>
              <a:rect l="l" t="t" r="r" b="b"/>
              <a:pathLst>
                <a:path w="368" h="4537" extrusionOk="0">
                  <a:moveTo>
                    <a:pt x="100" y="0"/>
                  </a:moveTo>
                  <a:cubicBezTo>
                    <a:pt x="34" y="767"/>
                    <a:pt x="0" y="1501"/>
                    <a:pt x="100" y="2268"/>
                  </a:cubicBezTo>
                  <a:cubicBezTo>
                    <a:pt x="67" y="3036"/>
                    <a:pt x="134" y="3803"/>
                    <a:pt x="267" y="4537"/>
                  </a:cubicBezTo>
                  <a:cubicBezTo>
                    <a:pt x="367" y="3769"/>
                    <a:pt x="367" y="3036"/>
                    <a:pt x="301" y="2268"/>
                  </a:cubicBezTo>
                  <a:cubicBezTo>
                    <a:pt x="301" y="1501"/>
                    <a:pt x="234" y="734"/>
                    <a:pt x="10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8"/>
            <p:cNvSpPr/>
            <p:nvPr/>
          </p:nvSpPr>
          <p:spPr>
            <a:xfrm>
              <a:off x="6012925" y="4487446"/>
              <a:ext cx="7461" cy="100315"/>
            </a:xfrm>
            <a:custGeom>
              <a:avLst/>
              <a:gdLst/>
              <a:ahLst/>
              <a:cxnLst/>
              <a:rect l="l" t="t" r="r" b="b"/>
              <a:pathLst>
                <a:path w="335" h="4504" extrusionOk="0">
                  <a:moveTo>
                    <a:pt x="134" y="1"/>
                  </a:moveTo>
                  <a:cubicBezTo>
                    <a:pt x="34" y="735"/>
                    <a:pt x="1" y="1502"/>
                    <a:pt x="67" y="2269"/>
                  </a:cubicBezTo>
                  <a:cubicBezTo>
                    <a:pt x="34" y="3003"/>
                    <a:pt x="101" y="3770"/>
                    <a:pt x="234" y="4504"/>
                  </a:cubicBezTo>
                  <a:cubicBezTo>
                    <a:pt x="301" y="3770"/>
                    <a:pt x="334" y="3003"/>
                    <a:pt x="267" y="2236"/>
                  </a:cubicBezTo>
                  <a:cubicBezTo>
                    <a:pt x="301" y="1502"/>
                    <a:pt x="234" y="735"/>
                    <a:pt x="13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8"/>
            <p:cNvSpPr/>
            <p:nvPr/>
          </p:nvSpPr>
          <p:spPr>
            <a:xfrm>
              <a:off x="6048583" y="4532035"/>
              <a:ext cx="199873" cy="16370"/>
            </a:xfrm>
            <a:custGeom>
              <a:avLst/>
              <a:gdLst/>
              <a:ahLst/>
              <a:cxnLst/>
              <a:rect l="l" t="t" r="r" b="b"/>
              <a:pathLst>
                <a:path w="8974" h="735" extrusionOk="0">
                  <a:moveTo>
                    <a:pt x="1" y="0"/>
                  </a:moveTo>
                  <a:cubicBezTo>
                    <a:pt x="2803" y="334"/>
                    <a:pt x="6105" y="501"/>
                    <a:pt x="8974" y="7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8"/>
            <p:cNvSpPr/>
            <p:nvPr/>
          </p:nvSpPr>
          <p:spPr>
            <a:xfrm>
              <a:off x="6048583" y="4532035"/>
              <a:ext cx="199873" cy="16838"/>
            </a:xfrm>
            <a:custGeom>
              <a:avLst/>
              <a:gdLst/>
              <a:ahLst/>
              <a:cxnLst/>
              <a:rect l="l" t="t" r="r" b="b"/>
              <a:pathLst>
                <a:path w="8974" h="756" extrusionOk="0">
                  <a:moveTo>
                    <a:pt x="1" y="0"/>
                  </a:moveTo>
                  <a:cubicBezTo>
                    <a:pt x="401" y="100"/>
                    <a:pt x="868" y="200"/>
                    <a:pt x="1302" y="200"/>
                  </a:cubicBezTo>
                  <a:cubicBezTo>
                    <a:pt x="2102" y="300"/>
                    <a:pt x="3236" y="434"/>
                    <a:pt x="4471" y="501"/>
                  </a:cubicBezTo>
                  <a:cubicBezTo>
                    <a:pt x="5705" y="601"/>
                    <a:pt x="6806" y="667"/>
                    <a:pt x="7639" y="701"/>
                  </a:cubicBezTo>
                  <a:cubicBezTo>
                    <a:pt x="7913" y="740"/>
                    <a:pt x="8175" y="756"/>
                    <a:pt x="8433" y="756"/>
                  </a:cubicBezTo>
                  <a:cubicBezTo>
                    <a:pt x="8615" y="756"/>
                    <a:pt x="8794" y="748"/>
                    <a:pt x="8974" y="734"/>
                  </a:cubicBezTo>
                  <a:cubicBezTo>
                    <a:pt x="8540" y="634"/>
                    <a:pt x="8106" y="601"/>
                    <a:pt x="7673" y="567"/>
                  </a:cubicBezTo>
                  <a:cubicBezTo>
                    <a:pt x="6839" y="467"/>
                    <a:pt x="5738" y="400"/>
                    <a:pt x="4504" y="300"/>
                  </a:cubicBezTo>
                  <a:lnTo>
                    <a:pt x="1302" y="67"/>
                  </a:lnTo>
                  <a:cubicBezTo>
                    <a:pt x="868" y="0"/>
                    <a:pt x="434" y="0"/>
                    <a:pt x="1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8"/>
            <p:cNvSpPr/>
            <p:nvPr/>
          </p:nvSpPr>
          <p:spPr>
            <a:xfrm>
              <a:off x="6268501" y="4509006"/>
              <a:ext cx="8196" cy="92876"/>
            </a:xfrm>
            <a:custGeom>
              <a:avLst/>
              <a:gdLst/>
              <a:ahLst/>
              <a:cxnLst/>
              <a:rect l="l" t="t" r="r" b="b"/>
              <a:pathLst>
                <a:path w="368" h="4170" extrusionOk="0">
                  <a:moveTo>
                    <a:pt x="67" y="0"/>
                  </a:moveTo>
                  <a:cubicBezTo>
                    <a:pt x="0" y="701"/>
                    <a:pt x="0" y="1401"/>
                    <a:pt x="67" y="2102"/>
                  </a:cubicBezTo>
                  <a:cubicBezTo>
                    <a:pt x="67" y="2769"/>
                    <a:pt x="134" y="3469"/>
                    <a:pt x="267" y="4170"/>
                  </a:cubicBezTo>
                  <a:cubicBezTo>
                    <a:pt x="367" y="3469"/>
                    <a:pt x="367" y="2769"/>
                    <a:pt x="267" y="2068"/>
                  </a:cubicBezTo>
                  <a:cubicBezTo>
                    <a:pt x="267" y="1368"/>
                    <a:pt x="201" y="701"/>
                    <a:pt x="6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8"/>
            <p:cNvSpPr/>
            <p:nvPr/>
          </p:nvSpPr>
          <p:spPr>
            <a:xfrm>
              <a:off x="6287076" y="4510475"/>
              <a:ext cx="10424" cy="92164"/>
            </a:xfrm>
            <a:custGeom>
              <a:avLst/>
              <a:gdLst/>
              <a:ahLst/>
              <a:cxnLst/>
              <a:rect l="l" t="t" r="r" b="b"/>
              <a:pathLst>
                <a:path w="468" h="4138" extrusionOk="0">
                  <a:moveTo>
                    <a:pt x="34" y="1"/>
                  </a:moveTo>
                  <a:lnTo>
                    <a:pt x="34" y="1"/>
                  </a:lnTo>
                  <a:cubicBezTo>
                    <a:pt x="0" y="1402"/>
                    <a:pt x="167" y="2769"/>
                    <a:pt x="434" y="4137"/>
                  </a:cubicBezTo>
                  <a:cubicBezTo>
                    <a:pt x="467" y="3437"/>
                    <a:pt x="434" y="2736"/>
                    <a:pt x="334" y="2069"/>
                  </a:cubicBezTo>
                  <a:cubicBezTo>
                    <a:pt x="301" y="1368"/>
                    <a:pt x="200" y="668"/>
                    <a:pt x="3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8"/>
            <p:cNvSpPr/>
            <p:nvPr/>
          </p:nvSpPr>
          <p:spPr>
            <a:xfrm>
              <a:off x="6101346" y="4555065"/>
              <a:ext cx="101050" cy="5212"/>
            </a:xfrm>
            <a:custGeom>
              <a:avLst/>
              <a:gdLst/>
              <a:ahLst/>
              <a:cxnLst/>
              <a:rect l="l" t="t" r="r" b="b"/>
              <a:pathLst>
                <a:path w="4537" h="234" extrusionOk="0">
                  <a:moveTo>
                    <a:pt x="0" y="0"/>
                  </a:moveTo>
                  <a:cubicBezTo>
                    <a:pt x="1768" y="134"/>
                    <a:pt x="3136" y="200"/>
                    <a:pt x="4537" y="2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8"/>
            <p:cNvSpPr/>
            <p:nvPr/>
          </p:nvSpPr>
          <p:spPr>
            <a:xfrm>
              <a:off x="6102081" y="4553951"/>
              <a:ext cx="101808" cy="6882"/>
            </a:xfrm>
            <a:custGeom>
              <a:avLst/>
              <a:gdLst/>
              <a:ahLst/>
              <a:cxnLst/>
              <a:rect l="l" t="t" r="r" b="b"/>
              <a:pathLst>
                <a:path w="4571" h="309" extrusionOk="0">
                  <a:moveTo>
                    <a:pt x="1151" y="0"/>
                  </a:moveTo>
                  <a:cubicBezTo>
                    <a:pt x="768" y="0"/>
                    <a:pt x="384" y="17"/>
                    <a:pt x="0" y="50"/>
                  </a:cubicBezTo>
                  <a:cubicBezTo>
                    <a:pt x="1137" y="227"/>
                    <a:pt x="2293" y="308"/>
                    <a:pt x="3454" y="308"/>
                  </a:cubicBezTo>
                  <a:cubicBezTo>
                    <a:pt x="3826" y="308"/>
                    <a:pt x="4198" y="300"/>
                    <a:pt x="4570" y="284"/>
                  </a:cubicBezTo>
                  <a:cubicBezTo>
                    <a:pt x="3803" y="150"/>
                    <a:pt x="3036" y="50"/>
                    <a:pt x="2302" y="50"/>
                  </a:cubicBezTo>
                  <a:cubicBezTo>
                    <a:pt x="1918" y="17"/>
                    <a:pt x="1535" y="0"/>
                    <a:pt x="1151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8"/>
            <p:cNvSpPr/>
            <p:nvPr/>
          </p:nvSpPr>
          <p:spPr>
            <a:xfrm>
              <a:off x="5980229" y="4682841"/>
              <a:ext cx="375225" cy="102543"/>
            </a:xfrm>
            <a:custGeom>
              <a:avLst/>
              <a:gdLst/>
              <a:ahLst/>
              <a:cxnLst/>
              <a:rect l="l" t="t" r="r" b="b"/>
              <a:pathLst>
                <a:path w="16847" h="4604" extrusionOk="0">
                  <a:moveTo>
                    <a:pt x="1" y="1"/>
                  </a:moveTo>
                  <a:lnTo>
                    <a:pt x="301" y="4604"/>
                  </a:lnTo>
                  <a:lnTo>
                    <a:pt x="16846" y="4604"/>
                  </a:lnTo>
                  <a:lnTo>
                    <a:pt x="16179" y="5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8"/>
            <p:cNvSpPr/>
            <p:nvPr/>
          </p:nvSpPr>
          <p:spPr>
            <a:xfrm>
              <a:off x="5994350" y="4696962"/>
              <a:ext cx="357385" cy="75793"/>
            </a:xfrm>
            <a:custGeom>
              <a:avLst/>
              <a:gdLst/>
              <a:ahLst/>
              <a:cxnLst/>
              <a:rect l="l" t="t" r="r" b="b"/>
              <a:pathLst>
                <a:path w="16046" h="3403" extrusionOk="0">
                  <a:moveTo>
                    <a:pt x="1" y="0"/>
                  </a:moveTo>
                  <a:lnTo>
                    <a:pt x="301" y="3403"/>
                  </a:lnTo>
                  <a:lnTo>
                    <a:pt x="16045" y="3169"/>
                  </a:lnTo>
                  <a:lnTo>
                    <a:pt x="15612" y="3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8"/>
            <p:cNvSpPr/>
            <p:nvPr/>
          </p:nvSpPr>
          <p:spPr>
            <a:xfrm>
              <a:off x="5992857" y="4582549"/>
              <a:ext cx="372240" cy="114436"/>
            </a:xfrm>
            <a:custGeom>
              <a:avLst/>
              <a:gdLst/>
              <a:ahLst/>
              <a:cxnLst/>
              <a:rect l="l" t="t" r="r" b="b"/>
              <a:pathLst>
                <a:path w="16713" h="5138" extrusionOk="0">
                  <a:moveTo>
                    <a:pt x="1" y="0"/>
                  </a:moveTo>
                  <a:lnTo>
                    <a:pt x="168" y="4604"/>
                  </a:lnTo>
                  <a:lnTo>
                    <a:pt x="16713" y="5137"/>
                  </a:lnTo>
                  <a:lnTo>
                    <a:pt x="16179" y="10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8"/>
            <p:cNvSpPr/>
            <p:nvPr/>
          </p:nvSpPr>
          <p:spPr>
            <a:xfrm>
              <a:off x="6071613" y="4627116"/>
              <a:ext cx="225888" cy="33453"/>
            </a:xfrm>
            <a:custGeom>
              <a:avLst/>
              <a:gdLst/>
              <a:ahLst/>
              <a:cxnLst/>
              <a:rect l="l" t="t" r="r" b="b"/>
              <a:pathLst>
                <a:path w="10142" h="1502" extrusionOk="0">
                  <a:moveTo>
                    <a:pt x="34" y="1"/>
                  </a:moveTo>
                  <a:lnTo>
                    <a:pt x="1" y="835"/>
                  </a:lnTo>
                  <a:lnTo>
                    <a:pt x="10108" y="1502"/>
                  </a:lnTo>
                  <a:lnTo>
                    <a:pt x="10141" y="6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8"/>
            <p:cNvSpPr/>
            <p:nvPr/>
          </p:nvSpPr>
          <p:spPr>
            <a:xfrm>
              <a:off x="5995842" y="4728165"/>
              <a:ext cx="349946" cy="5212"/>
            </a:xfrm>
            <a:custGeom>
              <a:avLst/>
              <a:gdLst/>
              <a:ahLst/>
              <a:cxnLst/>
              <a:rect l="l" t="t" r="r" b="b"/>
              <a:pathLst>
                <a:path w="15712" h="234" extrusionOk="0">
                  <a:moveTo>
                    <a:pt x="7873" y="0"/>
                  </a:moveTo>
                  <a:cubicBezTo>
                    <a:pt x="5671" y="34"/>
                    <a:pt x="3703" y="34"/>
                    <a:pt x="2302" y="67"/>
                  </a:cubicBezTo>
                  <a:lnTo>
                    <a:pt x="634" y="101"/>
                  </a:lnTo>
                  <a:cubicBezTo>
                    <a:pt x="434" y="101"/>
                    <a:pt x="200" y="134"/>
                    <a:pt x="0" y="167"/>
                  </a:cubicBezTo>
                  <a:cubicBezTo>
                    <a:pt x="200" y="201"/>
                    <a:pt x="434" y="201"/>
                    <a:pt x="634" y="201"/>
                  </a:cubicBezTo>
                  <a:lnTo>
                    <a:pt x="2302" y="234"/>
                  </a:lnTo>
                  <a:lnTo>
                    <a:pt x="7873" y="234"/>
                  </a:lnTo>
                  <a:cubicBezTo>
                    <a:pt x="10041" y="201"/>
                    <a:pt x="12009" y="201"/>
                    <a:pt x="13410" y="167"/>
                  </a:cubicBezTo>
                  <a:lnTo>
                    <a:pt x="15078" y="134"/>
                  </a:lnTo>
                  <a:cubicBezTo>
                    <a:pt x="15278" y="134"/>
                    <a:pt x="15511" y="101"/>
                    <a:pt x="15712" y="67"/>
                  </a:cubicBezTo>
                  <a:cubicBezTo>
                    <a:pt x="15511" y="34"/>
                    <a:pt x="15311" y="34"/>
                    <a:pt x="15111" y="34"/>
                  </a:cubicBezTo>
                  <a:lnTo>
                    <a:pt x="134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8"/>
            <p:cNvSpPr/>
            <p:nvPr/>
          </p:nvSpPr>
          <p:spPr>
            <a:xfrm>
              <a:off x="5997334" y="4743756"/>
              <a:ext cx="352173" cy="6726"/>
            </a:xfrm>
            <a:custGeom>
              <a:avLst/>
              <a:gdLst/>
              <a:ahLst/>
              <a:cxnLst/>
              <a:rect l="l" t="t" r="r" b="b"/>
              <a:pathLst>
                <a:path w="15812" h="302" extrusionOk="0">
                  <a:moveTo>
                    <a:pt x="600" y="1"/>
                  </a:moveTo>
                  <a:cubicBezTo>
                    <a:pt x="400" y="1"/>
                    <a:pt x="200" y="1"/>
                    <a:pt x="0" y="34"/>
                  </a:cubicBezTo>
                  <a:cubicBezTo>
                    <a:pt x="200" y="68"/>
                    <a:pt x="400" y="101"/>
                    <a:pt x="600" y="101"/>
                  </a:cubicBezTo>
                  <a:lnTo>
                    <a:pt x="2302" y="168"/>
                  </a:lnTo>
                  <a:cubicBezTo>
                    <a:pt x="3736" y="201"/>
                    <a:pt x="5704" y="201"/>
                    <a:pt x="7906" y="268"/>
                  </a:cubicBezTo>
                  <a:cubicBezTo>
                    <a:pt x="10107" y="301"/>
                    <a:pt x="12075" y="301"/>
                    <a:pt x="13510" y="301"/>
                  </a:cubicBezTo>
                  <a:lnTo>
                    <a:pt x="15211" y="301"/>
                  </a:lnTo>
                  <a:cubicBezTo>
                    <a:pt x="15411" y="301"/>
                    <a:pt x="15611" y="301"/>
                    <a:pt x="15811" y="268"/>
                  </a:cubicBezTo>
                  <a:cubicBezTo>
                    <a:pt x="15611" y="234"/>
                    <a:pt x="15411" y="234"/>
                    <a:pt x="15211" y="234"/>
                  </a:cubicBezTo>
                  <a:lnTo>
                    <a:pt x="13510" y="168"/>
                  </a:lnTo>
                  <a:cubicBezTo>
                    <a:pt x="12075" y="134"/>
                    <a:pt x="10107" y="101"/>
                    <a:pt x="7906" y="68"/>
                  </a:cubicBezTo>
                  <a:cubicBezTo>
                    <a:pt x="5704" y="1"/>
                    <a:pt x="3736" y="1"/>
                    <a:pt x="230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38"/>
          <p:cNvGrpSpPr/>
          <p:nvPr/>
        </p:nvGrpSpPr>
        <p:grpSpPr>
          <a:xfrm>
            <a:off x="539549" y="3446051"/>
            <a:ext cx="492600" cy="1153687"/>
            <a:chOff x="2572349" y="3987588"/>
            <a:chExt cx="492600" cy="1153687"/>
          </a:xfrm>
        </p:grpSpPr>
        <p:sp>
          <p:nvSpPr>
            <p:cNvPr id="221" name="Google Shape;221;p38"/>
            <p:cNvSpPr/>
            <p:nvPr/>
          </p:nvSpPr>
          <p:spPr>
            <a:xfrm>
              <a:off x="2717966" y="3987588"/>
              <a:ext cx="346983" cy="848939"/>
            </a:xfrm>
            <a:custGeom>
              <a:avLst/>
              <a:gdLst/>
              <a:ahLst/>
              <a:cxnLst/>
              <a:rect l="l" t="t" r="r" b="b"/>
              <a:pathLst>
                <a:path w="15579" h="38116" extrusionOk="0">
                  <a:moveTo>
                    <a:pt x="5772" y="1"/>
                  </a:moveTo>
                  <a:cubicBezTo>
                    <a:pt x="5566" y="1"/>
                    <a:pt x="5354" y="10"/>
                    <a:pt x="5138" y="28"/>
                  </a:cubicBezTo>
                  <a:cubicBezTo>
                    <a:pt x="2936" y="361"/>
                    <a:pt x="1935" y="3097"/>
                    <a:pt x="2135" y="5298"/>
                  </a:cubicBezTo>
                  <a:cubicBezTo>
                    <a:pt x="2336" y="7533"/>
                    <a:pt x="3236" y="9701"/>
                    <a:pt x="3003" y="11936"/>
                  </a:cubicBezTo>
                  <a:cubicBezTo>
                    <a:pt x="2703" y="14738"/>
                    <a:pt x="568" y="17140"/>
                    <a:pt x="301" y="19975"/>
                  </a:cubicBezTo>
                  <a:cubicBezTo>
                    <a:pt x="1" y="23311"/>
                    <a:pt x="2402" y="26246"/>
                    <a:pt x="3069" y="29515"/>
                  </a:cubicBezTo>
                  <a:cubicBezTo>
                    <a:pt x="3436" y="31117"/>
                    <a:pt x="3370" y="32818"/>
                    <a:pt x="3970" y="34319"/>
                  </a:cubicBezTo>
                  <a:cubicBezTo>
                    <a:pt x="4873" y="36650"/>
                    <a:pt x="7100" y="38116"/>
                    <a:pt x="9539" y="38116"/>
                  </a:cubicBezTo>
                  <a:cubicBezTo>
                    <a:pt x="9892" y="38116"/>
                    <a:pt x="10250" y="38085"/>
                    <a:pt x="10608" y="38022"/>
                  </a:cubicBezTo>
                  <a:cubicBezTo>
                    <a:pt x="13410" y="37521"/>
                    <a:pt x="15478" y="35119"/>
                    <a:pt x="15545" y="32251"/>
                  </a:cubicBezTo>
                  <a:cubicBezTo>
                    <a:pt x="15578" y="29682"/>
                    <a:pt x="14011" y="27281"/>
                    <a:pt x="14211" y="24745"/>
                  </a:cubicBezTo>
                  <a:cubicBezTo>
                    <a:pt x="14344" y="22844"/>
                    <a:pt x="15445" y="21043"/>
                    <a:pt x="15211" y="19175"/>
                  </a:cubicBezTo>
                  <a:cubicBezTo>
                    <a:pt x="14911" y="16940"/>
                    <a:pt x="12843" y="15372"/>
                    <a:pt x="12143" y="13237"/>
                  </a:cubicBezTo>
                  <a:cubicBezTo>
                    <a:pt x="11409" y="11102"/>
                    <a:pt x="12109" y="8734"/>
                    <a:pt x="11842" y="6499"/>
                  </a:cubicBezTo>
                  <a:cubicBezTo>
                    <a:pt x="11432" y="2713"/>
                    <a:pt x="9380" y="1"/>
                    <a:pt x="5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8"/>
            <p:cNvSpPr/>
            <p:nvPr/>
          </p:nvSpPr>
          <p:spPr>
            <a:xfrm>
              <a:off x="2572349" y="4420584"/>
              <a:ext cx="300166" cy="417231"/>
            </a:xfrm>
            <a:custGeom>
              <a:avLst/>
              <a:gdLst/>
              <a:ahLst/>
              <a:cxnLst/>
              <a:rect l="l" t="t" r="r" b="b"/>
              <a:pathLst>
                <a:path w="13477" h="18733" extrusionOk="0">
                  <a:moveTo>
                    <a:pt x="401" y="1"/>
                  </a:moveTo>
                  <a:lnTo>
                    <a:pt x="401" y="34"/>
                  </a:lnTo>
                  <a:cubicBezTo>
                    <a:pt x="1" y="3737"/>
                    <a:pt x="1668" y="8106"/>
                    <a:pt x="3570" y="11342"/>
                  </a:cubicBezTo>
                  <a:cubicBezTo>
                    <a:pt x="5505" y="14544"/>
                    <a:pt x="8440" y="17079"/>
                    <a:pt x="11909" y="18547"/>
                  </a:cubicBezTo>
                  <a:cubicBezTo>
                    <a:pt x="12145" y="18646"/>
                    <a:pt x="12404" y="18732"/>
                    <a:pt x="12645" y="18732"/>
                  </a:cubicBezTo>
                  <a:cubicBezTo>
                    <a:pt x="12814" y="18732"/>
                    <a:pt x="12973" y="18690"/>
                    <a:pt x="13110" y="18581"/>
                  </a:cubicBezTo>
                  <a:cubicBezTo>
                    <a:pt x="13343" y="18314"/>
                    <a:pt x="13477" y="17980"/>
                    <a:pt x="13410" y="17647"/>
                  </a:cubicBezTo>
                  <a:cubicBezTo>
                    <a:pt x="13477" y="9507"/>
                    <a:pt x="8173" y="2336"/>
                    <a:pt x="401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8"/>
            <p:cNvSpPr/>
            <p:nvPr/>
          </p:nvSpPr>
          <p:spPr>
            <a:xfrm>
              <a:off x="2572349" y="4420584"/>
              <a:ext cx="300166" cy="417231"/>
            </a:xfrm>
            <a:custGeom>
              <a:avLst/>
              <a:gdLst/>
              <a:ahLst/>
              <a:cxnLst/>
              <a:rect l="l" t="t" r="r" b="b"/>
              <a:pathLst>
                <a:path w="13477" h="18733" extrusionOk="0">
                  <a:moveTo>
                    <a:pt x="401" y="1"/>
                  </a:moveTo>
                  <a:lnTo>
                    <a:pt x="401" y="34"/>
                  </a:lnTo>
                  <a:cubicBezTo>
                    <a:pt x="1" y="3737"/>
                    <a:pt x="1668" y="8106"/>
                    <a:pt x="3570" y="11342"/>
                  </a:cubicBezTo>
                  <a:cubicBezTo>
                    <a:pt x="5505" y="14544"/>
                    <a:pt x="8440" y="17079"/>
                    <a:pt x="11909" y="18547"/>
                  </a:cubicBezTo>
                  <a:cubicBezTo>
                    <a:pt x="12145" y="18646"/>
                    <a:pt x="12404" y="18732"/>
                    <a:pt x="12645" y="18732"/>
                  </a:cubicBezTo>
                  <a:cubicBezTo>
                    <a:pt x="12814" y="18732"/>
                    <a:pt x="12973" y="18690"/>
                    <a:pt x="13110" y="18581"/>
                  </a:cubicBezTo>
                  <a:cubicBezTo>
                    <a:pt x="13343" y="18314"/>
                    <a:pt x="13477" y="17980"/>
                    <a:pt x="13410" y="17647"/>
                  </a:cubicBezTo>
                  <a:cubicBezTo>
                    <a:pt x="13477" y="9507"/>
                    <a:pt x="8173" y="2336"/>
                    <a:pt x="4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8"/>
            <p:cNvSpPr/>
            <p:nvPr/>
          </p:nvSpPr>
          <p:spPr>
            <a:xfrm>
              <a:off x="2686027" y="4570655"/>
              <a:ext cx="256334" cy="436875"/>
            </a:xfrm>
            <a:custGeom>
              <a:avLst/>
              <a:gdLst/>
              <a:ahLst/>
              <a:cxnLst/>
              <a:rect l="l" t="t" r="r" b="b"/>
              <a:pathLst>
                <a:path w="11509" h="19615" extrusionOk="0">
                  <a:moveTo>
                    <a:pt x="34" y="1"/>
                  </a:moveTo>
                  <a:cubicBezTo>
                    <a:pt x="0" y="1"/>
                    <a:pt x="67" y="67"/>
                    <a:pt x="134" y="168"/>
                  </a:cubicBezTo>
                  <a:lnTo>
                    <a:pt x="567" y="701"/>
                  </a:lnTo>
                  <a:cubicBezTo>
                    <a:pt x="901" y="1168"/>
                    <a:pt x="1435" y="1835"/>
                    <a:pt x="2035" y="2669"/>
                  </a:cubicBezTo>
                  <a:cubicBezTo>
                    <a:pt x="3603" y="4838"/>
                    <a:pt x="5104" y="7072"/>
                    <a:pt x="6438" y="9407"/>
                  </a:cubicBezTo>
                  <a:cubicBezTo>
                    <a:pt x="8039" y="12109"/>
                    <a:pt x="9307" y="14678"/>
                    <a:pt x="10141" y="16546"/>
                  </a:cubicBezTo>
                  <a:cubicBezTo>
                    <a:pt x="10574" y="17480"/>
                    <a:pt x="10908" y="18247"/>
                    <a:pt x="11142" y="18781"/>
                  </a:cubicBezTo>
                  <a:cubicBezTo>
                    <a:pt x="11242" y="19048"/>
                    <a:pt x="11308" y="19248"/>
                    <a:pt x="11375" y="19381"/>
                  </a:cubicBezTo>
                  <a:cubicBezTo>
                    <a:pt x="11408" y="19481"/>
                    <a:pt x="11442" y="19548"/>
                    <a:pt x="11508" y="19615"/>
                  </a:cubicBezTo>
                  <a:cubicBezTo>
                    <a:pt x="11475" y="19515"/>
                    <a:pt x="11442" y="19448"/>
                    <a:pt x="11408" y="19381"/>
                  </a:cubicBezTo>
                  <a:lnTo>
                    <a:pt x="11175" y="18748"/>
                  </a:lnTo>
                  <a:cubicBezTo>
                    <a:pt x="10975" y="18214"/>
                    <a:pt x="10675" y="17447"/>
                    <a:pt x="10241" y="16479"/>
                  </a:cubicBezTo>
                  <a:cubicBezTo>
                    <a:pt x="9173" y="14011"/>
                    <a:pt x="7973" y="11609"/>
                    <a:pt x="6605" y="9307"/>
                  </a:cubicBezTo>
                  <a:cubicBezTo>
                    <a:pt x="5237" y="6972"/>
                    <a:pt x="3736" y="4737"/>
                    <a:pt x="2135" y="2569"/>
                  </a:cubicBezTo>
                  <a:cubicBezTo>
                    <a:pt x="1501" y="1769"/>
                    <a:pt x="968" y="1102"/>
                    <a:pt x="601" y="668"/>
                  </a:cubicBezTo>
                  <a:lnTo>
                    <a:pt x="167" y="168"/>
                  </a:lnTo>
                  <a:cubicBezTo>
                    <a:pt x="134" y="101"/>
                    <a:pt x="67" y="34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8"/>
            <p:cNvSpPr/>
            <p:nvPr/>
          </p:nvSpPr>
          <p:spPr>
            <a:xfrm>
              <a:off x="2888840" y="4217015"/>
              <a:ext cx="55013" cy="783101"/>
            </a:xfrm>
            <a:custGeom>
              <a:avLst/>
              <a:gdLst/>
              <a:ahLst/>
              <a:cxnLst/>
              <a:rect l="l" t="t" r="r" b="b"/>
              <a:pathLst>
                <a:path w="2470" h="35160" extrusionOk="0">
                  <a:moveTo>
                    <a:pt x="1" y="1"/>
                  </a:moveTo>
                  <a:cubicBezTo>
                    <a:pt x="1" y="134"/>
                    <a:pt x="1" y="234"/>
                    <a:pt x="1" y="368"/>
                  </a:cubicBezTo>
                  <a:cubicBezTo>
                    <a:pt x="1" y="635"/>
                    <a:pt x="34" y="968"/>
                    <a:pt x="34" y="1402"/>
                  </a:cubicBezTo>
                  <a:cubicBezTo>
                    <a:pt x="67" y="2302"/>
                    <a:pt x="134" y="3603"/>
                    <a:pt x="201" y="5171"/>
                  </a:cubicBezTo>
                  <a:cubicBezTo>
                    <a:pt x="401" y="8373"/>
                    <a:pt x="635" y="12743"/>
                    <a:pt x="968" y="17580"/>
                  </a:cubicBezTo>
                  <a:cubicBezTo>
                    <a:pt x="1302" y="22450"/>
                    <a:pt x="1669" y="26853"/>
                    <a:pt x="1969" y="30022"/>
                  </a:cubicBezTo>
                  <a:cubicBezTo>
                    <a:pt x="2102" y="31590"/>
                    <a:pt x="2236" y="32858"/>
                    <a:pt x="2302" y="33758"/>
                  </a:cubicBezTo>
                  <a:cubicBezTo>
                    <a:pt x="2369" y="34192"/>
                    <a:pt x="2402" y="34525"/>
                    <a:pt x="2436" y="34792"/>
                  </a:cubicBezTo>
                  <a:cubicBezTo>
                    <a:pt x="2436" y="34892"/>
                    <a:pt x="2436" y="35026"/>
                    <a:pt x="2469" y="35159"/>
                  </a:cubicBezTo>
                  <a:cubicBezTo>
                    <a:pt x="2469" y="35026"/>
                    <a:pt x="2469" y="34892"/>
                    <a:pt x="2469" y="34792"/>
                  </a:cubicBezTo>
                  <a:cubicBezTo>
                    <a:pt x="2436" y="34525"/>
                    <a:pt x="2436" y="34192"/>
                    <a:pt x="2402" y="33758"/>
                  </a:cubicBezTo>
                  <a:cubicBezTo>
                    <a:pt x="2336" y="32858"/>
                    <a:pt x="2236" y="31590"/>
                    <a:pt x="2102" y="30022"/>
                  </a:cubicBezTo>
                  <a:cubicBezTo>
                    <a:pt x="1869" y="26820"/>
                    <a:pt x="1535" y="22450"/>
                    <a:pt x="1202" y="17580"/>
                  </a:cubicBezTo>
                  <a:cubicBezTo>
                    <a:pt x="835" y="12710"/>
                    <a:pt x="568" y="8340"/>
                    <a:pt x="368" y="5138"/>
                  </a:cubicBezTo>
                  <a:cubicBezTo>
                    <a:pt x="268" y="3570"/>
                    <a:pt x="168" y="2302"/>
                    <a:pt x="101" y="1402"/>
                  </a:cubicBezTo>
                  <a:cubicBezTo>
                    <a:pt x="67" y="968"/>
                    <a:pt x="67" y="601"/>
                    <a:pt x="34" y="368"/>
                  </a:cubicBezTo>
                  <a:cubicBezTo>
                    <a:pt x="34" y="234"/>
                    <a:pt x="34" y="13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8"/>
            <p:cNvSpPr/>
            <p:nvPr/>
          </p:nvSpPr>
          <p:spPr>
            <a:xfrm>
              <a:off x="2812312" y="4889395"/>
              <a:ext cx="208047" cy="251880"/>
            </a:xfrm>
            <a:custGeom>
              <a:avLst/>
              <a:gdLst/>
              <a:ahLst/>
              <a:cxnLst/>
              <a:rect l="l" t="t" r="r" b="b"/>
              <a:pathLst>
                <a:path w="9341" h="11309" extrusionOk="0">
                  <a:moveTo>
                    <a:pt x="1" y="0"/>
                  </a:moveTo>
                  <a:lnTo>
                    <a:pt x="401" y="7072"/>
                  </a:lnTo>
                  <a:cubicBezTo>
                    <a:pt x="501" y="9440"/>
                    <a:pt x="2469" y="11308"/>
                    <a:pt x="4871" y="11308"/>
                  </a:cubicBezTo>
                  <a:cubicBezTo>
                    <a:pt x="7340" y="11308"/>
                    <a:pt x="9341" y="9307"/>
                    <a:pt x="9341" y="6838"/>
                  </a:cubicBezTo>
                  <a:lnTo>
                    <a:pt x="934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8"/>
          <p:cNvGrpSpPr/>
          <p:nvPr/>
        </p:nvGrpSpPr>
        <p:grpSpPr>
          <a:xfrm>
            <a:off x="3283725" y="2274005"/>
            <a:ext cx="2576550" cy="2325732"/>
            <a:chOff x="3133280" y="2815550"/>
            <a:chExt cx="2576550" cy="2325732"/>
          </a:xfrm>
        </p:grpSpPr>
        <p:sp>
          <p:nvSpPr>
            <p:cNvPr id="228" name="Google Shape;228;p38"/>
            <p:cNvSpPr/>
            <p:nvPr/>
          </p:nvSpPr>
          <p:spPr>
            <a:xfrm>
              <a:off x="5249181" y="3611519"/>
              <a:ext cx="281591" cy="149515"/>
            </a:xfrm>
            <a:custGeom>
              <a:avLst/>
              <a:gdLst/>
              <a:ahLst/>
              <a:cxnLst/>
              <a:rect l="l" t="t" r="r" b="b"/>
              <a:pathLst>
                <a:path w="12643" h="6713" extrusionOk="0">
                  <a:moveTo>
                    <a:pt x="10373" y="1515"/>
                  </a:moveTo>
                  <a:cubicBezTo>
                    <a:pt x="10716" y="1515"/>
                    <a:pt x="11050" y="1616"/>
                    <a:pt x="11342" y="1802"/>
                  </a:cubicBezTo>
                  <a:cubicBezTo>
                    <a:pt x="11542" y="2002"/>
                    <a:pt x="11642" y="2302"/>
                    <a:pt x="11642" y="2602"/>
                  </a:cubicBezTo>
                  <a:cubicBezTo>
                    <a:pt x="11675" y="2936"/>
                    <a:pt x="11542" y="3270"/>
                    <a:pt x="11275" y="3503"/>
                  </a:cubicBezTo>
                  <a:cubicBezTo>
                    <a:pt x="11040" y="3680"/>
                    <a:pt x="10677" y="3741"/>
                    <a:pt x="10316" y="3741"/>
                  </a:cubicBezTo>
                  <a:cubicBezTo>
                    <a:pt x="10064" y="3741"/>
                    <a:pt x="9813" y="3711"/>
                    <a:pt x="9607" y="3670"/>
                  </a:cubicBezTo>
                  <a:cubicBezTo>
                    <a:pt x="9874" y="2969"/>
                    <a:pt x="10041" y="2269"/>
                    <a:pt x="10108" y="1535"/>
                  </a:cubicBezTo>
                  <a:cubicBezTo>
                    <a:pt x="10196" y="1521"/>
                    <a:pt x="10285" y="1515"/>
                    <a:pt x="10373" y="1515"/>
                  </a:cubicBezTo>
                  <a:close/>
                  <a:moveTo>
                    <a:pt x="334" y="1"/>
                  </a:moveTo>
                  <a:cubicBezTo>
                    <a:pt x="334" y="1"/>
                    <a:pt x="0" y="6472"/>
                    <a:pt x="4971" y="6705"/>
                  </a:cubicBezTo>
                  <a:cubicBezTo>
                    <a:pt x="5077" y="6710"/>
                    <a:pt x="5182" y="6713"/>
                    <a:pt x="5284" y="6713"/>
                  </a:cubicBezTo>
                  <a:cubicBezTo>
                    <a:pt x="7325" y="6713"/>
                    <a:pt x="8508" y="5778"/>
                    <a:pt x="9207" y="4571"/>
                  </a:cubicBezTo>
                  <a:cubicBezTo>
                    <a:pt x="9574" y="4637"/>
                    <a:pt x="9941" y="4704"/>
                    <a:pt x="10341" y="4704"/>
                  </a:cubicBezTo>
                  <a:cubicBezTo>
                    <a:pt x="10386" y="4707"/>
                    <a:pt x="10431" y="4708"/>
                    <a:pt x="10476" y="4708"/>
                  </a:cubicBezTo>
                  <a:cubicBezTo>
                    <a:pt x="10965" y="4708"/>
                    <a:pt x="11448" y="4545"/>
                    <a:pt x="11876" y="4270"/>
                  </a:cubicBezTo>
                  <a:cubicBezTo>
                    <a:pt x="12376" y="3870"/>
                    <a:pt x="12643" y="3236"/>
                    <a:pt x="12609" y="2602"/>
                  </a:cubicBezTo>
                  <a:cubicBezTo>
                    <a:pt x="12643" y="2002"/>
                    <a:pt x="12409" y="1468"/>
                    <a:pt x="11976" y="1068"/>
                  </a:cubicBezTo>
                  <a:cubicBezTo>
                    <a:pt x="11510" y="748"/>
                    <a:pt x="10969" y="555"/>
                    <a:pt x="10418" y="555"/>
                  </a:cubicBezTo>
                  <a:cubicBezTo>
                    <a:pt x="10337" y="555"/>
                    <a:pt x="10256" y="559"/>
                    <a:pt x="10174" y="568"/>
                  </a:cubicBezTo>
                  <a:lnTo>
                    <a:pt x="101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8"/>
            <p:cNvSpPr/>
            <p:nvPr/>
          </p:nvSpPr>
          <p:spPr>
            <a:xfrm>
              <a:off x="5293748" y="3362626"/>
              <a:ext cx="130049" cy="235554"/>
            </a:xfrm>
            <a:custGeom>
              <a:avLst/>
              <a:gdLst/>
              <a:ahLst/>
              <a:cxnLst/>
              <a:rect l="l" t="t" r="r" b="b"/>
              <a:pathLst>
                <a:path w="5839" h="10576" extrusionOk="0">
                  <a:moveTo>
                    <a:pt x="2769" y="1"/>
                  </a:moveTo>
                  <a:cubicBezTo>
                    <a:pt x="1936" y="501"/>
                    <a:pt x="1535" y="1435"/>
                    <a:pt x="1702" y="2403"/>
                  </a:cubicBezTo>
                  <a:cubicBezTo>
                    <a:pt x="1769" y="2836"/>
                    <a:pt x="1969" y="3237"/>
                    <a:pt x="2302" y="3537"/>
                  </a:cubicBezTo>
                  <a:cubicBezTo>
                    <a:pt x="2636" y="3770"/>
                    <a:pt x="2903" y="4037"/>
                    <a:pt x="3136" y="4371"/>
                  </a:cubicBezTo>
                  <a:cubicBezTo>
                    <a:pt x="3303" y="4671"/>
                    <a:pt x="3303" y="5071"/>
                    <a:pt x="3136" y="5371"/>
                  </a:cubicBezTo>
                  <a:cubicBezTo>
                    <a:pt x="2970" y="5672"/>
                    <a:pt x="2736" y="5939"/>
                    <a:pt x="2436" y="6105"/>
                  </a:cubicBezTo>
                  <a:cubicBezTo>
                    <a:pt x="1902" y="6472"/>
                    <a:pt x="1268" y="6706"/>
                    <a:pt x="768" y="7073"/>
                  </a:cubicBezTo>
                  <a:cubicBezTo>
                    <a:pt x="535" y="7239"/>
                    <a:pt x="368" y="7473"/>
                    <a:pt x="234" y="7740"/>
                  </a:cubicBezTo>
                  <a:cubicBezTo>
                    <a:pt x="101" y="7973"/>
                    <a:pt x="34" y="8207"/>
                    <a:pt x="34" y="8474"/>
                  </a:cubicBezTo>
                  <a:cubicBezTo>
                    <a:pt x="1" y="8874"/>
                    <a:pt x="68" y="9308"/>
                    <a:pt x="268" y="9675"/>
                  </a:cubicBezTo>
                  <a:cubicBezTo>
                    <a:pt x="368" y="9875"/>
                    <a:pt x="535" y="10075"/>
                    <a:pt x="735" y="10242"/>
                  </a:cubicBezTo>
                  <a:cubicBezTo>
                    <a:pt x="801" y="10275"/>
                    <a:pt x="835" y="10308"/>
                    <a:pt x="901" y="10342"/>
                  </a:cubicBezTo>
                  <a:lnTo>
                    <a:pt x="968" y="10375"/>
                  </a:lnTo>
                  <a:cubicBezTo>
                    <a:pt x="701" y="10175"/>
                    <a:pt x="468" y="9908"/>
                    <a:pt x="334" y="9608"/>
                  </a:cubicBezTo>
                  <a:cubicBezTo>
                    <a:pt x="168" y="9274"/>
                    <a:pt x="101" y="8874"/>
                    <a:pt x="134" y="8474"/>
                  </a:cubicBezTo>
                  <a:cubicBezTo>
                    <a:pt x="168" y="7973"/>
                    <a:pt x="434" y="7506"/>
                    <a:pt x="868" y="7206"/>
                  </a:cubicBezTo>
                  <a:cubicBezTo>
                    <a:pt x="1335" y="6839"/>
                    <a:pt x="1969" y="6639"/>
                    <a:pt x="2569" y="6272"/>
                  </a:cubicBezTo>
                  <a:cubicBezTo>
                    <a:pt x="2870" y="6072"/>
                    <a:pt x="3136" y="5772"/>
                    <a:pt x="3337" y="5472"/>
                  </a:cubicBezTo>
                  <a:cubicBezTo>
                    <a:pt x="3437" y="5271"/>
                    <a:pt x="3470" y="5071"/>
                    <a:pt x="3470" y="4871"/>
                  </a:cubicBezTo>
                  <a:cubicBezTo>
                    <a:pt x="3503" y="4638"/>
                    <a:pt x="3437" y="4437"/>
                    <a:pt x="3337" y="4237"/>
                  </a:cubicBezTo>
                  <a:cubicBezTo>
                    <a:pt x="3103" y="3904"/>
                    <a:pt x="2803" y="3604"/>
                    <a:pt x="2503" y="3370"/>
                  </a:cubicBezTo>
                  <a:cubicBezTo>
                    <a:pt x="2202" y="3103"/>
                    <a:pt x="2002" y="2736"/>
                    <a:pt x="1936" y="2336"/>
                  </a:cubicBezTo>
                  <a:cubicBezTo>
                    <a:pt x="1811" y="1713"/>
                    <a:pt x="1984" y="1071"/>
                    <a:pt x="2386" y="592"/>
                  </a:cubicBezTo>
                  <a:lnTo>
                    <a:pt x="2386" y="592"/>
                  </a:lnTo>
                  <a:cubicBezTo>
                    <a:pt x="2359" y="731"/>
                    <a:pt x="2365" y="883"/>
                    <a:pt x="2403" y="1035"/>
                  </a:cubicBezTo>
                  <a:cubicBezTo>
                    <a:pt x="2436" y="1269"/>
                    <a:pt x="2536" y="1502"/>
                    <a:pt x="2703" y="1702"/>
                  </a:cubicBezTo>
                  <a:cubicBezTo>
                    <a:pt x="3003" y="2036"/>
                    <a:pt x="3370" y="2303"/>
                    <a:pt x="3804" y="2469"/>
                  </a:cubicBezTo>
                  <a:cubicBezTo>
                    <a:pt x="4204" y="2636"/>
                    <a:pt x="4537" y="2870"/>
                    <a:pt x="4871" y="3137"/>
                  </a:cubicBezTo>
                  <a:cubicBezTo>
                    <a:pt x="5138" y="3437"/>
                    <a:pt x="5338" y="3770"/>
                    <a:pt x="5438" y="4171"/>
                  </a:cubicBezTo>
                  <a:cubicBezTo>
                    <a:pt x="5638" y="4871"/>
                    <a:pt x="5538" y="5638"/>
                    <a:pt x="5071" y="6239"/>
                  </a:cubicBezTo>
                  <a:cubicBezTo>
                    <a:pt x="4671" y="6806"/>
                    <a:pt x="4037" y="7139"/>
                    <a:pt x="3703" y="7673"/>
                  </a:cubicBezTo>
                  <a:cubicBezTo>
                    <a:pt x="3537" y="7940"/>
                    <a:pt x="3470" y="8240"/>
                    <a:pt x="3470" y="8540"/>
                  </a:cubicBezTo>
                  <a:cubicBezTo>
                    <a:pt x="3470" y="8807"/>
                    <a:pt x="3570" y="9107"/>
                    <a:pt x="3770" y="9274"/>
                  </a:cubicBezTo>
                  <a:cubicBezTo>
                    <a:pt x="3970" y="9408"/>
                    <a:pt x="4170" y="9508"/>
                    <a:pt x="4404" y="9541"/>
                  </a:cubicBezTo>
                  <a:cubicBezTo>
                    <a:pt x="4604" y="9608"/>
                    <a:pt x="4771" y="9641"/>
                    <a:pt x="4938" y="9741"/>
                  </a:cubicBezTo>
                  <a:cubicBezTo>
                    <a:pt x="5171" y="9841"/>
                    <a:pt x="5305" y="10075"/>
                    <a:pt x="5338" y="10342"/>
                  </a:cubicBezTo>
                  <a:cubicBezTo>
                    <a:pt x="5338" y="10408"/>
                    <a:pt x="5305" y="10508"/>
                    <a:pt x="5271" y="10575"/>
                  </a:cubicBezTo>
                  <a:cubicBezTo>
                    <a:pt x="5271" y="10575"/>
                    <a:pt x="5305" y="10575"/>
                    <a:pt x="5305" y="10542"/>
                  </a:cubicBezTo>
                  <a:cubicBezTo>
                    <a:pt x="5338" y="10475"/>
                    <a:pt x="5371" y="10408"/>
                    <a:pt x="5371" y="10342"/>
                  </a:cubicBezTo>
                  <a:cubicBezTo>
                    <a:pt x="5338" y="10041"/>
                    <a:pt x="5205" y="9808"/>
                    <a:pt x="4938" y="9675"/>
                  </a:cubicBezTo>
                  <a:cubicBezTo>
                    <a:pt x="4671" y="9474"/>
                    <a:pt x="4204" y="9474"/>
                    <a:pt x="3837" y="9174"/>
                  </a:cubicBezTo>
                  <a:cubicBezTo>
                    <a:pt x="3470" y="8874"/>
                    <a:pt x="3503" y="8274"/>
                    <a:pt x="3804" y="7773"/>
                  </a:cubicBezTo>
                  <a:cubicBezTo>
                    <a:pt x="4104" y="7273"/>
                    <a:pt x="4704" y="6939"/>
                    <a:pt x="5205" y="6372"/>
                  </a:cubicBezTo>
                  <a:cubicBezTo>
                    <a:pt x="5672" y="5738"/>
                    <a:pt x="5838" y="4904"/>
                    <a:pt x="5605" y="4137"/>
                  </a:cubicBezTo>
                  <a:cubicBezTo>
                    <a:pt x="5505" y="3704"/>
                    <a:pt x="5271" y="3337"/>
                    <a:pt x="4971" y="3003"/>
                  </a:cubicBezTo>
                  <a:cubicBezTo>
                    <a:pt x="4637" y="2736"/>
                    <a:pt x="4271" y="2469"/>
                    <a:pt x="3870" y="2303"/>
                  </a:cubicBezTo>
                  <a:cubicBezTo>
                    <a:pt x="3470" y="2136"/>
                    <a:pt x="3136" y="1902"/>
                    <a:pt x="2836" y="1569"/>
                  </a:cubicBezTo>
                  <a:cubicBezTo>
                    <a:pt x="2569" y="1235"/>
                    <a:pt x="2503" y="802"/>
                    <a:pt x="2669" y="401"/>
                  </a:cubicBezTo>
                  <a:cubicBezTo>
                    <a:pt x="2703" y="301"/>
                    <a:pt x="2769" y="234"/>
                    <a:pt x="2870" y="201"/>
                  </a:cubicBezTo>
                  <a:lnTo>
                    <a:pt x="2857" y="176"/>
                  </a:lnTo>
                  <a:lnTo>
                    <a:pt x="2857" y="176"/>
                  </a:lnTo>
                  <a:cubicBezTo>
                    <a:pt x="2861" y="173"/>
                    <a:pt x="2865" y="170"/>
                    <a:pt x="2870" y="168"/>
                  </a:cubicBezTo>
                  <a:lnTo>
                    <a:pt x="2769" y="1"/>
                  </a:lnTo>
                  <a:lnTo>
                    <a:pt x="27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8"/>
            <p:cNvSpPr/>
            <p:nvPr/>
          </p:nvSpPr>
          <p:spPr>
            <a:xfrm>
              <a:off x="4662994" y="4373790"/>
              <a:ext cx="51294" cy="767488"/>
            </a:xfrm>
            <a:custGeom>
              <a:avLst/>
              <a:gdLst/>
              <a:ahLst/>
              <a:cxnLst/>
              <a:rect l="l" t="t" r="r" b="b"/>
              <a:pathLst>
                <a:path w="2303" h="34459" extrusionOk="0">
                  <a:moveTo>
                    <a:pt x="2302" y="0"/>
                  </a:moveTo>
                  <a:lnTo>
                    <a:pt x="101" y="67"/>
                  </a:lnTo>
                  <a:lnTo>
                    <a:pt x="1" y="34458"/>
                  </a:lnTo>
                  <a:lnTo>
                    <a:pt x="1535" y="34458"/>
                  </a:lnTo>
                  <a:lnTo>
                    <a:pt x="230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8"/>
            <p:cNvSpPr/>
            <p:nvPr/>
          </p:nvSpPr>
          <p:spPr>
            <a:xfrm>
              <a:off x="4836852" y="4364859"/>
              <a:ext cx="202101" cy="776419"/>
            </a:xfrm>
            <a:custGeom>
              <a:avLst/>
              <a:gdLst/>
              <a:ahLst/>
              <a:cxnLst/>
              <a:rect l="l" t="t" r="r" b="b"/>
              <a:pathLst>
                <a:path w="9074" h="34860" extrusionOk="0">
                  <a:moveTo>
                    <a:pt x="0" y="1"/>
                  </a:moveTo>
                  <a:lnTo>
                    <a:pt x="7405" y="34859"/>
                  </a:lnTo>
                  <a:lnTo>
                    <a:pt x="9073" y="34859"/>
                  </a:lnTo>
                  <a:lnTo>
                    <a:pt x="293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8"/>
            <p:cNvSpPr/>
            <p:nvPr/>
          </p:nvSpPr>
          <p:spPr>
            <a:xfrm>
              <a:off x="4308617" y="4370806"/>
              <a:ext cx="219919" cy="770473"/>
            </a:xfrm>
            <a:custGeom>
              <a:avLst/>
              <a:gdLst/>
              <a:ahLst/>
              <a:cxnLst/>
              <a:rect l="l" t="t" r="r" b="b"/>
              <a:pathLst>
                <a:path w="9874" h="34593" extrusionOk="0">
                  <a:moveTo>
                    <a:pt x="7406" y="1"/>
                  </a:moveTo>
                  <a:lnTo>
                    <a:pt x="0" y="34592"/>
                  </a:lnTo>
                  <a:lnTo>
                    <a:pt x="1701" y="34592"/>
                  </a:lnTo>
                  <a:lnTo>
                    <a:pt x="9874" y="134"/>
                  </a:lnTo>
                  <a:lnTo>
                    <a:pt x="740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8"/>
            <p:cNvSpPr/>
            <p:nvPr/>
          </p:nvSpPr>
          <p:spPr>
            <a:xfrm>
              <a:off x="4143712" y="3529535"/>
              <a:ext cx="1113291" cy="865977"/>
            </a:xfrm>
            <a:custGeom>
              <a:avLst/>
              <a:gdLst/>
              <a:ahLst/>
              <a:cxnLst/>
              <a:rect l="l" t="t" r="r" b="b"/>
              <a:pathLst>
                <a:path w="49985" h="38881" extrusionOk="0">
                  <a:moveTo>
                    <a:pt x="40151" y="1"/>
                  </a:moveTo>
                  <a:cubicBezTo>
                    <a:pt x="27074" y="1"/>
                    <a:pt x="27806" y="17946"/>
                    <a:pt x="24650" y="26264"/>
                  </a:cubicBezTo>
                  <a:cubicBezTo>
                    <a:pt x="22028" y="33174"/>
                    <a:pt x="14911" y="33800"/>
                    <a:pt x="11539" y="33800"/>
                  </a:cubicBezTo>
                  <a:cubicBezTo>
                    <a:pt x="10793" y="33800"/>
                    <a:pt x="10230" y="33770"/>
                    <a:pt x="9939" y="33770"/>
                  </a:cubicBezTo>
                  <a:cubicBezTo>
                    <a:pt x="9811" y="33770"/>
                    <a:pt x="9639" y="33769"/>
                    <a:pt x="9431" y="33769"/>
                  </a:cubicBezTo>
                  <a:cubicBezTo>
                    <a:pt x="7040" y="33769"/>
                    <a:pt x="0" y="33882"/>
                    <a:pt x="2701" y="36705"/>
                  </a:cubicBezTo>
                  <a:cubicBezTo>
                    <a:pt x="4087" y="38138"/>
                    <a:pt x="12465" y="38880"/>
                    <a:pt x="21358" y="38880"/>
                  </a:cubicBezTo>
                  <a:cubicBezTo>
                    <a:pt x="31508" y="38880"/>
                    <a:pt x="42330" y="37914"/>
                    <a:pt x="44197" y="35905"/>
                  </a:cubicBezTo>
                  <a:cubicBezTo>
                    <a:pt x="47666" y="32169"/>
                    <a:pt x="48200" y="21161"/>
                    <a:pt x="49134" y="10320"/>
                  </a:cubicBezTo>
                  <a:cubicBezTo>
                    <a:pt x="49984" y="450"/>
                    <a:pt x="42320" y="8"/>
                    <a:pt x="40939" y="8"/>
                  </a:cubicBezTo>
                  <a:cubicBezTo>
                    <a:pt x="40803" y="8"/>
                    <a:pt x="40728" y="12"/>
                    <a:pt x="40728" y="12"/>
                  </a:cubicBezTo>
                  <a:cubicBezTo>
                    <a:pt x="40533" y="5"/>
                    <a:pt x="40340" y="1"/>
                    <a:pt x="401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8"/>
            <p:cNvSpPr/>
            <p:nvPr/>
          </p:nvSpPr>
          <p:spPr>
            <a:xfrm>
              <a:off x="4183045" y="3530537"/>
              <a:ext cx="1060951" cy="866645"/>
            </a:xfrm>
            <a:custGeom>
              <a:avLst/>
              <a:gdLst/>
              <a:ahLst/>
              <a:cxnLst/>
              <a:rect l="l" t="t" r="r" b="b"/>
              <a:pathLst>
                <a:path w="47635" h="38911" extrusionOk="0">
                  <a:moveTo>
                    <a:pt x="39562" y="1"/>
                  </a:moveTo>
                  <a:cubicBezTo>
                    <a:pt x="39563" y="1"/>
                    <a:pt x="46701" y="1469"/>
                    <a:pt x="46034" y="8974"/>
                  </a:cubicBezTo>
                  <a:cubicBezTo>
                    <a:pt x="45367" y="16446"/>
                    <a:pt x="43499" y="29589"/>
                    <a:pt x="40029" y="32924"/>
                  </a:cubicBezTo>
                  <a:cubicBezTo>
                    <a:pt x="37145" y="35672"/>
                    <a:pt x="27402" y="36654"/>
                    <a:pt x="19937" y="36654"/>
                  </a:cubicBezTo>
                  <a:cubicBezTo>
                    <a:pt x="18339" y="36654"/>
                    <a:pt x="16845" y="36609"/>
                    <a:pt x="15545" y="36527"/>
                  </a:cubicBezTo>
                  <a:cubicBezTo>
                    <a:pt x="6973" y="35993"/>
                    <a:pt x="1569" y="34359"/>
                    <a:pt x="1569" y="34359"/>
                  </a:cubicBezTo>
                  <a:cubicBezTo>
                    <a:pt x="1569" y="34359"/>
                    <a:pt x="1" y="35359"/>
                    <a:pt x="468" y="36026"/>
                  </a:cubicBezTo>
                  <a:cubicBezTo>
                    <a:pt x="899" y="36643"/>
                    <a:pt x="4491" y="38910"/>
                    <a:pt x="20999" y="38910"/>
                  </a:cubicBezTo>
                  <a:cubicBezTo>
                    <a:pt x="22361" y="38910"/>
                    <a:pt x="23810" y="38895"/>
                    <a:pt x="25352" y="38862"/>
                  </a:cubicBezTo>
                  <a:cubicBezTo>
                    <a:pt x="45600" y="38428"/>
                    <a:pt x="44199" y="35426"/>
                    <a:pt x="45033" y="32190"/>
                  </a:cubicBezTo>
                  <a:cubicBezTo>
                    <a:pt x="45867" y="28921"/>
                    <a:pt x="47635" y="11509"/>
                    <a:pt x="47401" y="7706"/>
                  </a:cubicBezTo>
                  <a:cubicBezTo>
                    <a:pt x="47168" y="3870"/>
                    <a:pt x="45233" y="668"/>
                    <a:pt x="39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8"/>
            <p:cNvSpPr/>
            <p:nvPr/>
          </p:nvSpPr>
          <p:spPr>
            <a:xfrm>
              <a:off x="4382896" y="2815817"/>
              <a:ext cx="517123" cy="505586"/>
            </a:xfrm>
            <a:custGeom>
              <a:avLst/>
              <a:gdLst/>
              <a:ahLst/>
              <a:cxnLst/>
              <a:rect l="l" t="t" r="r" b="b"/>
              <a:pathLst>
                <a:path w="23218" h="22700" extrusionOk="0">
                  <a:moveTo>
                    <a:pt x="12252" y="0"/>
                  </a:moveTo>
                  <a:cubicBezTo>
                    <a:pt x="11659" y="0"/>
                    <a:pt x="11058" y="98"/>
                    <a:pt x="10475" y="301"/>
                  </a:cubicBezTo>
                  <a:lnTo>
                    <a:pt x="8307" y="1302"/>
                  </a:lnTo>
                  <a:cubicBezTo>
                    <a:pt x="8146" y="1233"/>
                    <a:pt x="7982" y="1202"/>
                    <a:pt x="7818" y="1202"/>
                  </a:cubicBezTo>
                  <a:cubicBezTo>
                    <a:pt x="7026" y="1202"/>
                    <a:pt x="6237" y="1930"/>
                    <a:pt x="5905" y="2703"/>
                  </a:cubicBezTo>
                  <a:cubicBezTo>
                    <a:pt x="5505" y="3670"/>
                    <a:pt x="5438" y="4738"/>
                    <a:pt x="5005" y="5672"/>
                  </a:cubicBezTo>
                  <a:cubicBezTo>
                    <a:pt x="4037" y="7606"/>
                    <a:pt x="1369" y="8607"/>
                    <a:pt x="1135" y="10742"/>
                  </a:cubicBezTo>
                  <a:cubicBezTo>
                    <a:pt x="935" y="12343"/>
                    <a:pt x="2203" y="13911"/>
                    <a:pt x="1769" y="15445"/>
                  </a:cubicBezTo>
                  <a:cubicBezTo>
                    <a:pt x="1502" y="16479"/>
                    <a:pt x="435" y="17213"/>
                    <a:pt x="234" y="18281"/>
                  </a:cubicBezTo>
                  <a:cubicBezTo>
                    <a:pt x="1" y="19415"/>
                    <a:pt x="835" y="20482"/>
                    <a:pt x="1736" y="21216"/>
                  </a:cubicBezTo>
                  <a:cubicBezTo>
                    <a:pt x="3070" y="22203"/>
                    <a:pt x="4655" y="22699"/>
                    <a:pt x="6248" y="22699"/>
                  </a:cubicBezTo>
                  <a:cubicBezTo>
                    <a:pt x="7563" y="22699"/>
                    <a:pt x="8884" y="22362"/>
                    <a:pt x="10075" y="21683"/>
                  </a:cubicBezTo>
                  <a:cubicBezTo>
                    <a:pt x="11309" y="20949"/>
                    <a:pt x="12376" y="19882"/>
                    <a:pt x="13777" y="19615"/>
                  </a:cubicBezTo>
                  <a:cubicBezTo>
                    <a:pt x="13999" y="19572"/>
                    <a:pt x="14221" y="19553"/>
                    <a:pt x="14442" y="19553"/>
                  </a:cubicBezTo>
                  <a:cubicBezTo>
                    <a:pt x="15419" y="19553"/>
                    <a:pt x="16388" y="19929"/>
                    <a:pt x="17313" y="20282"/>
                  </a:cubicBezTo>
                  <a:cubicBezTo>
                    <a:pt x="18262" y="20673"/>
                    <a:pt x="19258" y="21064"/>
                    <a:pt x="20281" y="21064"/>
                  </a:cubicBezTo>
                  <a:cubicBezTo>
                    <a:pt x="20480" y="21064"/>
                    <a:pt x="20681" y="21049"/>
                    <a:pt x="20883" y="21016"/>
                  </a:cubicBezTo>
                  <a:cubicBezTo>
                    <a:pt x="22083" y="20849"/>
                    <a:pt x="23218" y="19715"/>
                    <a:pt x="22984" y="18514"/>
                  </a:cubicBezTo>
                  <a:cubicBezTo>
                    <a:pt x="22751" y="17514"/>
                    <a:pt x="21683" y="16846"/>
                    <a:pt x="21516" y="15812"/>
                  </a:cubicBezTo>
                  <a:cubicBezTo>
                    <a:pt x="21316" y="14712"/>
                    <a:pt x="22250" y="13744"/>
                    <a:pt x="22417" y="12677"/>
                  </a:cubicBezTo>
                  <a:cubicBezTo>
                    <a:pt x="22650" y="11509"/>
                    <a:pt x="21983" y="10342"/>
                    <a:pt x="21183" y="9508"/>
                  </a:cubicBezTo>
                  <a:cubicBezTo>
                    <a:pt x="20382" y="8641"/>
                    <a:pt x="19415" y="7907"/>
                    <a:pt x="18748" y="6939"/>
                  </a:cubicBezTo>
                  <a:cubicBezTo>
                    <a:pt x="17847" y="5538"/>
                    <a:pt x="17614" y="3770"/>
                    <a:pt x="16713" y="2369"/>
                  </a:cubicBezTo>
                  <a:cubicBezTo>
                    <a:pt x="15692" y="850"/>
                    <a:pt x="14001" y="0"/>
                    <a:pt x="122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8"/>
            <p:cNvSpPr/>
            <p:nvPr/>
          </p:nvSpPr>
          <p:spPr>
            <a:xfrm>
              <a:off x="4524816" y="2826241"/>
              <a:ext cx="227358" cy="430171"/>
            </a:xfrm>
            <a:custGeom>
              <a:avLst/>
              <a:gdLst/>
              <a:ahLst/>
              <a:cxnLst/>
              <a:rect l="l" t="t" r="r" b="b"/>
              <a:pathLst>
                <a:path w="10208" h="19314" extrusionOk="0">
                  <a:moveTo>
                    <a:pt x="5537" y="0"/>
                  </a:moveTo>
                  <a:lnTo>
                    <a:pt x="267" y="2502"/>
                  </a:lnTo>
                  <a:cubicBezTo>
                    <a:pt x="267" y="2502"/>
                    <a:pt x="0" y="9173"/>
                    <a:pt x="100" y="12075"/>
                  </a:cubicBezTo>
                  <a:cubicBezTo>
                    <a:pt x="234" y="14977"/>
                    <a:pt x="3069" y="15344"/>
                    <a:pt x="3069" y="15344"/>
                  </a:cubicBezTo>
                  <a:cubicBezTo>
                    <a:pt x="3069" y="15344"/>
                    <a:pt x="3336" y="18547"/>
                    <a:pt x="3202" y="19314"/>
                  </a:cubicBezTo>
                  <a:lnTo>
                    <a:pt x="10207" y="19280"/>
                  </a:lnTo>
                  <a:lnTo>
                    <a:pt x="10107" y="5204"/>
                  </a:lnTo>
                  <a:lnTo>
                    <a:pt x="553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8"/>
            <p:cNvSpPr/>
            <p:nvPr/>
          </p:nvSpPr>
          <p:spPr>
            <a:xfrm>
              <a:off x="4539671" y="2988094"/>
              <a:ext cx="18598" cy="15947"/>
            </a:xfrm>
            <a:custGeom>
              <a:avLst/>
              <a:gdLst/>
              <a:ahLst/>
              <a:cxnLst/>
              <a:rect l="l" t="t" r="r" b="b"/>
              <a:pathLst>
                <a:path w="835" h="716" extrusionOk="0">
                  <a:moveTo>
                    <a:pt x="317" y="1"/>
                  </a:moveTo>
                  <a:cubicBezTo>
                    <a:pt x="140" y="1"/>
                    <a:pt x="0" y="158"/>
                    <a:pt x="0" y="372"/>
                  </a:cubicBezTo>
                  <a:cubicBezTo>
                    <a:pt x="0" y="574"/>
                    <a:pt x="166" y="715"/>
                    <a:pt x="346" y="715"/>
                  </a:cubicBezTo>
                  <a:cubicBezTo>
                    <a:pt x="434" y="715"/>
                    <a:pt x="524" y="682"/>
                    <a:pt x="601" y="605"/>
                  </a:cubicBezTo>
                  <a:cubicBezTo>
                    <a:pt x="834" y="372"/>
                    <a:pt x="667" y="5"/>
                    <a:pt x="367" y="5"/>
                  </a:cubicBezTo>
                  <a:cubicBezTo>
                    <a:pt x="350" y="2"/>
                    <a:pt x="333" y="1"/>
                    <a:pt x="3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8"/>
            <p:cNvSpPr/>
            <p:nvPr/>
          </p:nvSpPr>
          <p:spPr>
            <a:xfrm>
              <a:off x="4533725" y="2971835"/>
              <a:ext cx="33453" cy="9956"/>
            </a:xfrm>
            <a:custGeom>
              <a:avLst/>
              <a:gdLst/>
              <a:ahLst/>
              <a:cxnLst/>
              <a:rect l="l" t="t" r="r" b="b"/>
              <a:pathLst>
                <a:path w="1502" h="447" extrusionOk="0">
                  <a:moveTo>
                    <a:pt x="747" y="0"/>
                  </a:moveTo>
                  <a:cubicBezTo>
                    <a:pt x="533" y="0"/>
                    <a:pt x="327" y="75"/>
                    <a:pt x="167" y="235"/>
                  </a:cubicBezTo>
                  <a:cubicBezTo>
                    <a:pt x="34" y="335"/>
                    <a:pt x="0" y="401"/>
                    <a:pt x="34" y="435"/>
                  </a:cubicBezTo>
                  <a:cubicBezTo>
                    <a:pt x="38" y="443"/>
                    <a:pt x="46" y="447"/>
                    <a:pt x="57" y="447"/>
                  </a:cubicBezTo>
                  <a:cubicBezTo>
                    <a:pt x="135" y="447"/>
                    <a:pt x="384" y="264"/>
                    <a:pt x="734" y="235"/>
                  </a:cubicBezTo>
                  <a:cubicBezTo>
                    <a:pt x="1049" y="235"/>
                    <a:pt x="1314" y="382"/>
                    <a:pt x="1405" y="382"/>
                  </a:cubicBezTo>
                  <a:cubicBezTo>
                    <a:pt x="1420" y="382"/>
                    <a:pt x="1430" y="377"/>
                    <a:pt x="1435" y="368"/>
                  </a:cubicBezTo>
                  <a:cubicBezTo>
                    <a:pt x="1502" y="301"/>
                    <a:pt x="1435" y="268"/>
                    <a:pt x="1301" y="168"/>
                  </a:cubicBezTo>
                  <a:cubicBezTo>
                    <a:pt x="1129" y="58"/>
                    <a:pt x="936" y="0"/>
                    <a:pt x="7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8"/>
            <p:cNvSpPr/>
            <p:nvPr/>
          </p:nvSpPr>
          <p:spPr>
            <a:xfrm>
              <a:off x="4633282" y="2986891"/>
              <a:ext cx="17484" cy="18419"/>
            </a:xfrm>
            <a:custGeom>
              <a:avLst/>
              <a:gdLst/>
              <a:ahLst/>
              <a:cxnLst/>
              <a:rect l="l" t="t" r="r" b="b"/>
              <a:pathLst>
                <a:path w="785" h="827" extrusionOk="0">
                  <a:moveTo>
                    <a:pt x="388" y="1"/>
                  </a:moveTo>
                  <a:cubicBezTo>
                    <a:pt x="192" y="1"/>
                    <a:pt x="0" y="142"/>
                    <a:pt x="34" y="426"/>
                  </a:cubicBezTo>
                  <a:cubicBezTo>
                    <a:pt x="0" y="693"/>
                    <a:pt x="192" y="826"/>
                    <a:pt x="388" y="826"/>
                  </a:cubicBezTo>
                  <a:cubicBezTo>
                    <a:pt x="584" y="826"/>
                    <a:pt x="784" y="693"/>
                    <a:pt x="768" y="426"/>
                  </a:cubicBezTo>
                  <a:cubicBezTo>
                    <a:pt x="784" y="142"/>
                    <a:pt x="584" y="1"/>
                    <a:pt x="3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8"/>
            <p:cNvSpPr/>
            <p:nvPr/>
          </p:nvSpPr>
          <p:spPr>
            <a:xfrm>
              <a:off x="4629563" y="2973327"/>
              <a:ext cx="33453" cy="9956"/>
            </a:xfrm>
            <a:custGeom>
              <a:avLst/>
              <a:gdLst/>
              <a:ahLst/>
              <a:cxnLst/>
              <a:rect l="l" t="t" r="r" b="b"/>
              <a:pathLst>
                <a:path w="1502" h="447" extrusionOk="0">
                  <a:moveTo>
                    <a:pt x="734" y="1"/>
                  </a:moveTo>
                  <a:cubicBezTo>
                    <a:pt x="534" y="1"/>
                    <a:pt x="334" y="101"/>
                    <a:pt x="167" y="234"/>
                  </a:cubicBezTo>
                  <a:cubicBezTo>
                    <a:pt x="67" y="334"/>
                    <a:pt x="1" y="434"/>
                    <a:pt x="34" y="434"/>
                  </a:cubicBezTo>
                  <a:cubicBezTo>
                    <a:pt x="38" y="443"/>
                    <a:pt x="46" y="446"/>
                    <a:pt x="58" y="446"/>
                  </a:cubicBezTo>
                  <a:cubicBezTo>
                    <a:pt x="143" y="446"/>
                    <a:pt x="413" y="263"/>
                    <a:pt x="734" y="234"/>
                  </a:cubicBezTo>
                  <a:cubicBezTo>
                    <a:pt x="1078" y="234"/>
                    <a:pt x="1347" y="381"/>
                    <a:pt x="1438" y="381"/>
                  </a:cubicBezTo>
                  <a:cubicBezTo>
                    <a:pt x="1453" y="381"/>
                    <a:pt x="1463" y="377"/>
                    <a:pt x="1468" y="368"/>
                  </a:cubicBezTo>
                  <a:cubicBezTo>
                    <a:pt x="1502" y="334"/>
                    <a:pt x="1435" y="268"/>
                    <a:pt x="1301" y="168"/>
                  </a:cubicBezTo>
                  <a:cubicBezTo>
                    <a:pt x="1135" y="67"/>
                    <a:pt x="935" y="1"/>
                    <a:pt x="7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8"/>
            <p:cNvSpPr/>
            <p:nvPr/>
          </p:nvSpPr>
          <p:spPr>
            <a:xfrm>
              <a:off x="4575329" y="2980009"/>
              <a:ext cx="25279" cy="78355"/>
            </a:xfrm>
            <a:custGeom>
              <a:avLst/>
              <a:gdLst/>
              <a:ahLst/>
              <a:cxnLst/>
              <a:rect l="l" t="t" r="r" b="b"/>
              <a:pathLst>
                <a:path w="1135" h="3518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801" y="668"/>
                    <a:pt x="568" y="1369"/>
                    <a:pt x="334" y="2069"/>
                  </a:cubicBezTo>
                  <a:cubicBezTo>
                    <a:pt x="234" y="2369"/>
                    <a:pt x="167" y="2636"/>
                    <a:pt x="67" y="2903"/>
                  </a:cubicBezTo>
                  <a:cubicBezTo>
                    <a:pt x="0" y="3036"/>
                    <a:pt x="0" y="3203"/>
                    <a:pt x="34" y="3337"/>
                  </a:cubicBezTo>
                  <a:cubicBezTo>
                    <a:pt x="67" y="3403"/>
                    <a:pt x="134" y="3470"/>
                    <a:pt x="201" y="3470"/>
                  </a:cubicBezTo>
                  <a:cubicBezTo>
                    <a:pt x="234" y="3487"/>
                    <a:pt x="259" y="3495"/>
                    <a:pt x="284" y="3495"/>
                  </a:cubicBezTo>
                  <a:cubicBezTo>
                    <a:pt x="309" y="3495"/>
                    <a:pt x="334" y="3487"/>
                    <a:pt x="367" y="3470"/>
                  </a:cubicBezTo>
                  <a:cubicBezTo>
                    <a:pt x="509" y="3494"/>
                    <a:pt x="667" y="3517"/>
                    <a:pt x="818" y="3517"/>
                  </a:cubicBezTo>
                  <a:cubicBezTo>
                    <a:pt x="881" y="3517"/>
                    <a:pt x="943" y="3513"/>
                    <a:pt x="1001" y="3503"/>
                  </a:cubicBezTo>
                  <a:cubicBezTo>
                    <a:pt x="801" y="3437"/>
                    <a:pt x="601" y="3403"/>
                    <a:pt x="367" y="3403"/>
                  </a:cubicBezTo>
                  <a:cubicBezTo>
                    <a:pt x="267" y="3403"/>
                    <a:pt x="167" y="3370"/>
                    <a:pt x="167" y="3303"/>
                  </a:cubicBezTo>
                  <a:cubicBezTo>
                    <a:pt x="134" y="3203"/>
                    <a:pt x="167" y="3070"/>
                    <a:pt x="234" y="2970"/>
                  </a:cubicBezTo>
                  <a:cubicBezTo>
                    <a:pt x="301" y="2736"/>
                    <a:pt x="401" y="2436"/>
                    <a:pt x="501" y="2136"/>
                  </a:cubicBezTo>
                  <a:cubicBezTo>
                    <a:pt x="768" y="1435"/>
                    <a:pt x="968" y="735"/>
                    <a:pt x="11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8"/>
            <p:cNvSpPr/>
            <p:nvPr/>
          </p:nvSpPr>
          <p:spPr>
            <a:xfrm>
              <a:off x="4593170" y="3140504"/>
              <a:ext cx="83967" cy="43409"/>
            </a:xfrm>
            <a:custGeom>
              <a:avLst/>
              <a:gdLst/>
              <a:ahLst/>
              <a:cxnLst/>
              <a:rect l="l" t="t" r="r" b="b"/>
              <a:pathLst>
                <a:path w="3770" h="1949" extrusionOk="0">
                  <a:moveTo>
                    <a:pt x="3769" y="0"/>
                  </a:moveTo>
                  <a:lnTo>
                    <a:pt x="3769" y="0"/>
                  </a:lnTo>
                  <a:cubicBezTo>
                    <a:pt x="2669" y="767"/>
                    <a:pt x="1368" y="1201"/>
                    <a:pt x="0" y="1268"/>
                  </a:cubicBezTo>
                  <a:lnTo>
                    <a:pt x="33" y="1935"/>
                  </a:lnTo>
                  <a:cubicBezTo>
                    <a:pt x="160" y="1944"/>
                    <a:pt x="283" y="1948"/>
                    <a:pt x="403" y="1948"/>
                  </a:cubicBezTo>
                  <a:cubicBezTo>
                    <a:pt x="2947" y="1948"/>
                    <a:pt x="3769" y="0"/>
                    <a:pt x="376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8"/>
            <p:cNvSpPr/>
            <p:nvPr/>
          </p:nvSpPr>
          <p:spPr>
            <a:xfrm>
              <a:off x="4599851" y="3067317"/>
              <a:ext cx="27507" cy="18976"/>
            </a:xfrm>
            <a:custGeom>
              <a:avLst/>
              <a:gdLst/>
              <a:ahLst/>
              <a:cxnLst/>
              <a:rect l="l" t="t" r="r" b="b"/>
              <a:pathLst>
                <a:path w="1235" h="852" extrusionOk="0">
                  <a:moveTo>
                    <a:pt x="751" y="0"/>
                  </a:moveTo>
                  <a:cubicBezTo>
                    <a:pt x="667" y="0"/>
                    <a:pt x="584" y="17"/>
                    <a:pt x="501" y="50"/>
                  </a:cubicBezTo>
                  <a:cubicBezTo>
                    <a:pt x="267" y="151"/>
                    <a:pt x="100" y="351"/>
                    <a:pt x="34" y="618"/>
                  </a:cubicBezTo>
                  <a:cubicBezTo>
                    <a:pt x="0" y="651"/>
                    <a:pt x="34" y="718"/>
                    <a:pt x="100" y="751"/>
                  </a:cubicBezTo>
                  <a:cubicBezTo>
                    <a:pt x="134" y="751"/>
                    <a:pt x="167" y="784"/>
                    <a:pt x="234" y="784"/>
                  </a:cubicBezTo>
                  <a:cubicBezTo>
                    <a:pt x="434" y="851"/>
                    <a:pt x="634" y="851"/>
                    <a:pt x="801" y="851"/>
                  </a:cubicBezTo>
                  <a:cubicBezTo>
                    <a:pt x="1001" y="818"/>
                    <a:pt x="1168" y="651"/>
                    <a:pt x="1234" y="451"/>
                  </a:cubicBezTo>
                  <a:cubicBezTo>
                    <a:pt x="1234" y="284"/>
                    <a:pt x="1168" y="117"/>
                    <a:pt x="1001" y="50"/>
                  </a:cubicBezTo>
                  <a:cubicBezTo>
                    <a:pt x="918" y="17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8"/>
            <p:cNvSpPr/>
            <p:nvPr/>
          </p:nvSpPr>
          <p:spPr>
            <a:xfrm>
              <a:off x="4594640" y="3057294"/>
              <a:ext cx="29756" cy="27507"/>
            </a:xfrm>
            <a:custGeom>
              <a:avLst/>
              <a:gdLst/>
              <a:ahLst/>
              <a:cxnLst/>
              <a:rect l="l" t="t" r="r" b="b"/>
              <a:pathLst>
                <a:path w="1336" h="1235" extrusionOk="0">
                  <a:moveTo>
                    <a:pt x="1235" y="0"/>
                  </a:moveTo>
                  <a:cubicBezTo>
                    <a:pt x="1202" y="0"/>
                    <a:pt x="1202" y="467"/>
                    <a:pt x="835" y="801"/>
                  </a:cubicBezTo>
                  <a:cubicBezTo>
                    <a:pt x="468" y="1134"/>
                    <a:pt x="34" y="1134"/>
                    <a:pt x="34" y="1168"/>
                  </a:cubicBezTo>
                  <a:cubicBezTo>
                    <a:pt x="1" y="1201"/>
                    <a:pt x="134" y="1234"/>
                    <a:pt x="301" y="1234"/>
                  </a:cubicBezTo>
                  <a:cubicBezTo>
                    <a:pt x="568" y="1234"/>
                    <a:pt x="801" y="1134"/>
                    <a:pt x="1001" y="967"/>
                  </a:cubicBezTo>
                  <a:cubicBezTo>
                    <a:pt x="1168" y="801"/>
                    <a:pt x="1268" y="567"/>
                    <a:pt x="1302" y="300"/>
                  </a:cubicBezTo>
                  <a:cubicBezTo>
                    <a:pt x="1335" y="134"/>
                    <a:pt x="1268" y="0"/>
                    <a:pt x="12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8"/>
            <p:cNvSpPr/>
            <p:nvPr/>
          </p:nvSpPr>
          <p:spPr>
            <a:xfrm>
              <a:off x="4522588" y="2815550"/>
              <a:ext cx="268963" cy="261167"/>
            </a:xfrm>
            <a:custGeom>
              <a:avLst/>
              <a:gdLst/>
              <a:ahLst/>
              <a:cxnLst/>
              <a:rect l="l" t="t" r="r" b="b"/>
              <a:pathLst>
                <a:path w="12076" h="11726" extrusionOk="0">
                  <a:moveTo>
                    <a:pt x="4643" y="0"/>
                  </a:moveTo>
                  <a:cubicBezTo>
                    <a:pt x="4497" y="0"/>
                    <a:pt x="4350" y="5"/>
                    <a:pt x="4203" y="13"/>
                  </a:cubicBezTo>
                  <a:cubicBezTo>
                    <a:pt x="3202" y="80"/>
                    <a:pt x="2202" y="413"/>
                    <a:pt x="1368" y="1014"/>
                  </a:cubicBezTo>
                  <a:cubicBezTo>
                    <a:pt x="803" y="1471"/>
                    <a:pt x="391" y="2057"/>
                    <a:pt x="147" y="2739"/>
                  </a:cubicBezTo>
                  <a:lnTo>
                    <a:pt x="147" y="2739"/>
                  </a:lnTo>
                  <a:cubicBezTo>
                    <a:pt x="142" y="2709"/>
                    <a:pt x="138" y="2679"/>
                    <a:pt x="134" y="2648"/>
                  </a:cubicBezTo>
                  <a:lnTo>
                    <a:pt x="0" y="3249"/>
                  </a:lnTo>
                  <a:cubicBezTo>
                    <a:pt x="39" y="3074"/>
                    <a:pt x="88" y="2903"/>
                    <a:pt x="147" y="2739"/>
                  </a:cubicBezTo>
                  <a:lnTo>
                    <a:pt x="147" y="2739"/>
                  </a:lnTo>
                  <a:cubicBezTo>
                    <a:pt x="418" y="4428"/>
                    <a:pt x="1866" y="5684"/>
                    <a:pt x="3603" y="5717"/>
                  </a:cubicBezTo>
                  <a:lnTo>
                    <a:pt x="2802" y="3983"/>
                  </a:lnTo>
                  <a:lnTo>
                    <a:pt x="2802" y="3983"/>
                  </a:lnTo>
                  <a:cubicBezTo>
                    <a:pt x="3503" y="4783"/>
                    <a:pt x="4236" y="5650"/>
                    <a:pt x="5204" y="6117"/>
                  </a:cubicBezTo>
                  <a:cubicBezTo>
                    <a:pt x="5667" y="6341"/>
                    <a:pt x="6191" y="6473"/>
                    <a:pt x="6702" y="6473"/>
                  </a:cubicBezTo>
                  <a:cubicBezTo>
                    <a:pt x="7261" y="6473"/>
                    <a:pt x="7804" y="6316"/>
                    <a:pt x="8239" y="5951"/>
                  </a:cubicBezTo>
                  <a:cubicBezTo>
                    <a:pt x="8506" y="6651"/>
                    <a:pt x="8506" y="7452"/>
                    <a:pt x="8740" y="8152"/>
                  </a:cubicBezTo>
                  <a:cubicBezTo>
                    <a:pt x="8968" y="8870"/>
                    <a:pt x="9547" y="11726"/>
                    <a:pt x="10259" y="11726"/>
                  </a:cubicBezTo>
                  <a:cubicBezTo>
                    <a:pt x="10275" y="11726"/>
                    <a:pt x="10291" y="11724"/>
                    <a:pt x="10307" y="11721"/>
                  </a:cubicBezTo>
                  <a:cubicBezTo>
                    <a:pt x="11041" y="11621"/>
                    <a:pt x="11475" y="8653"/>
                    <a:pt x="11675" y="7985"/>
                  </a:cubicBezTo>
                  <a:cubicBezTo>
                    <a:pt x="12075" y="6084"/>
                    <a:pt x="11575" y="4083"/>
                    <a:pt x="10307" y="2582"/>
                  </a:cubicBezTo>
                  <a:cubicBezTo>
                    <a:pt x="8870" y="925"/>
                    <a:pt x="6817" y="0"/>
                    <a:pt x="46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8"/>
            <p:cNvSpPr/>
            <p:nvPr/>
          </p:nvSpPr>
          <p:spPr>
            <a:xfrm>
              <a:off x="4373987" y="2842566"/>
              <a:ext cx="179071" cy="323954"/>
            </a:xfrm>
            <a:custGeom>
              <a:avLst/>
              <a:gdLst/>
              <a:ahLst/>
              <a:cxnLst/>
              <a:rect l="l" t="t" r="r" b="b"/>
              <a:pathLst>
                <a:path w="8040" h="14545" extrusionOk="0">
                  <a:moveTo>
                    <a:pt x="8040" y="1"/>
                  </a:moveTo>
                  <a:lnTo>
                    <a:pt x="8040" y="1"/>
                  </a:lnTo>
                  <a:cubicBezTo>
                    <a:pt x="7873" y="234"/>
                    <a:pt x="7706" y="401"/>
                    <a:pt x="7506" y="535"/>
                  </a:cubicBezTo>
                  <a:cubicBezTo>
                    <a:pt x="7239" y="735"/>
                    <a:pt x="6972" y="868"/>
                    <a:pt x="6705" y="968"/>
                  </a:cubicBezTo>
                  <a:cubicBezTo>
                    <a:pt x="6372" y="1102"/>
                    <a:pt x="6005" y="1235"/>
                    <a:pt x="5571" y="1469"/>
                  </a:cubicBezTo>
                  <a:cubicBezTo>
                    <a:pt x="5138" y="1702"/>
                    <a:pt x="4771" y="2036"/>
                    <a:pt x="4504" y="2503"/>
                  </a:cubicBezTo>
                  <a:cubicBezTo>
                    <a:pt x="4204" y="3003"/>
                    <a:pt x="4104" y="3570"/>
                    <a:pt x="4170" y="4171"/>
                  </a:cubicBezTo>
                  <a:cubicBezTo>
                    <a:pt x="4237" y="4771"/>
                    <a:pt x="4471" y="5338"/>
                    <a:pt x="4437" y="5972"/>
                  </a:cubicBezTo>
                  <a:cubicBezTo>
                    <a:pt x="4404" y="6272"/>
                    <a:pt x="4304" y="6572"/>
                    <a:pt x="4104" y="6806"/>
                  </a:cubicBezTo>
                  <a:cubicBezTo>
                    <a:pt x="3870" y="7006"/>
                    <a:pt x="3570" y="7139"/>
                    <a:pt x="3270" y="7206"/>
                  </a:cubicBezTo>
                  <a:cubicBezTo>
                    <a:pt x="2603" y="7339"/>
                    <a:pt x="1969" y="7640"/>
                    <a:pt x="1468" y="8107"/>
                  </a:cubicBezTo>
                  <a:cubicBezTo>
                    <a:pt x="1001" y="8540"/>
                    <a:pt x="634" y="9074"/>
                    <a:pt x="401" y="9674"/>
                  </a:cubicBezTo>
                  <a:cubicBezTo>
                    <a:pt x="1" y="10675"/>
                    <a:pt x="101" y="11843"/>
                    <a:pt x="668" y="12777"/>
                  </a:cubicBezTo>
                  <a:cubicBezTo>
                    <a:pt x="1035" y="13410"/>
                    <a:pt x="1535" y="13911"/>
                    <a:pt x="2202" y="14244"/>
                  </a:cubicBezTo>
                  <a:cubicBezTo>
                    <a:pt x="2369" y="14344"/>
                    <a:pt x="2536" y="14411"/>
                    <a:pt x="2736" y="14478"/>
                  </a:cubicBezTo>
                  <a:cubicBezTo>
                    <a:pt x="2769" y="14511"/>
                    <a:pt x="2836" y="14511"/>
                    <a:pt x="2936" y="14545"/>
                  </a:cubicBezTo>
                  <a:cubicBezTo>
                    <a:pt x="2936" y="14511"/>
                    <a:pt x="2636" y="14445"/>
                    <a:pt x="2202" y="14211"/>
                  </a:cubicBezTo>
                  <a:cubicBezTo>
                    <a:pt x="1602" y="13844"/>
                    <a:pt x="1101" y="13310"/>
                    <a:pt x="768" y="12710"/>
                  </a:cubicBezTo>
                  <a:cubicBezTo>
                    <a:pt x="268" y="11809"/>
                    <a:pt x="201" y="10709"/>
                    <a:pt x="568" y="9741"/>
                  </a:cubicBezTo>
                  <a:cubicBezTo>
                    <a:pt x="1035" y="8540"/>
                    <a:pt x="2035" y="7673"/>
                    <a:pt x="3303" y="7406"/>
                  </a:cubicBezTo>
                  <a:cubicBezTo>
                    <a:pt x="3637" y="7373"/>
                    <a:pt x="3970" y="7206"/>
                    <a:pt x="4237" y="6939"/>
                  </a:cubicBezTo>
                  <a:cubicBezTo>
                    <a:pt x="4471" y="6672"/>
                    <a:pt x="4604" y="6339"/>
                    <a:pt x="4604" y="5972"/>
                  </a:cubicBezTo>
                  <a:cubicBezTo>
                    <a:pt x="4671" y="5305"/>
                    <a:pt x="4404" y="4704"/>
                    <a:pt x="4337" y="4137"/>
                  </a:cubicBezTo>
                  <a:cubicBezTo>
                    <a:pt x="4270" y="3603"/>
                    <a:pt x="4370" y="3036"/>
                    <a:pt x="4637" y="2569"/>
                  </a:cubicBezTo>
                  <a:cubicBezTo>
                    <a:pt x="4871" y="2169"/>
                    <a:pt x="5204" y="1802"/>
                    <a:pt x="5638" y="1602"/>
                  </a:cubicBezTo>
                  <a:cubicBezTo>
                    <a:pt x="6038" y="1369"/>
                    <a:pt x="6405" y="1235"/>
                    <a:pt x="6739" y="1068"/>
                  </a:cubicBezTo>
                  <a:cubicBezTo>
                    <a:pt x="7006" y="968"/>
                    <a:pt x="7273" y="801"/>
                    <a:pt x="7539" y="601"/>
                  </a:cubicBezTo>
                  <a:cubicBezTo>
                    <a:pt x="7673" y="501"/>
                    <a:pt x="7840" y="368"/>
                    <a:pt x="7940" y="201"/>
                  </a:cubicBezTo>
                  <a:cubicBezTo>
                    <a:pt x="7973" y="134"/>
                    <a:pt x="8006" y="68"/>
                    <a:pt x="80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8"/>
            <p:cNvSpPr/>
            <p:nvPr/>
          </p:nvSpPr>
          <p:spPr>
            <a:xfrm>
              <a:off x="4748431" y="2875997"/>
              <a:ext cx="166442" cy="375225"/>
            </a:xfrm>
            <a:custGeom>
              <a:avLst/>
              <a:gdLst/>
              <a:ahLst/>
              <a:cxnLst/>
              <a:rect l="l" t="t" r="r" b="b"/>
              <a:pathLst>
                <a:path w="7473" h="16847" extrusionOk="0">
                  <a:moveTo>
                    <a:pt x="34" y="1"/>
                  </a:moveTo>
                  <a:cubicBezTo>
                    <a:pt x="1" y="68"/>
                    <a:pt x="1" y="168"/>
                    <a:pt x="34" y="234"/>
                  </a:cubicBezTo>
                  <a:cubicBezTo>
                    <a:pt x="34" y="435"/>
                    <a:pt x="67" y="635"/>
                    <a:pt x="134" y="835"/>
                  </a:cubicBezTo>
                  <a:cubicBezTo>
                    <a:pt x="368" y="1569"/>
                    <a:pt x="801" y="2236"/>
                    <a:pt x="1368" y="2736"/>
                  </a:cubicBezTo>
                  <a:cubicBezTo>
                    <a:pt x="2035" y="3437"/>
                    <a:pt x="3036" y="4037"/>
                    <a:pt x="4004" y="4838"/>
                  </a:cubicBezTo>
                  <a:cubicBezTo>
                    <a:pt x="4504" y="5238"/>
                    <a:pt x="4938" y="5738"/>
                    <a:pt x="5238" y="6305"/>
                  </a:cubicBezTo>
                  <a:cubicBezTo>
                    <a:pt x="5571" y="6906"/>
                    <a:pt x="5705" y="7606"/>
                    <a:pt x="5571" y="8274"/>
                  </a:cubicBezTo>
                  <a:cubicBezTo>
                    <a:pt x="5405" y="8974"/>
                    <a:pt x="4938" y="9574"/>
                    <a:pt x="4938" y="10342"/>
                  </a:cubicBezTo>
                  <a:cubicBezTo>
                    <a:pt x="4971" y="11042"/>
                    <a:pt x="5371" y="11676"/>
                    <a:pt x="6005" y="12043"/>
                  </a:cubicBezTo>
                  <a:cubicBezTo>
                    <a:pt x="6272" y="12176"/>
                    <a:pt x="6539" y="12343"/>
                    <a:pt x="6739" y="12543"/>
                  </a:cubicBezTo>
                  <a:cubicBezTo>
                    <a:pt x="6939" y="12710"/>
                    <a:pt x="7106" y="12944"/>
                    <a:pt x="7172" y="13210"/>
                  </a:cubicBezTo>
                  <a:cubicBezTo>
                    <a:pt x="7306" y="13711"/>
                    <a:pt x="7273" y="14244"/>
                    <a:pt x="7072" y="14711"/>
                  </a:cubicBezTo>
                  <a:cubicBezTo>
                    <a:pt x="6772" y="15379"/>
                    <a:pt x="6272" y="15946"/>
                    <a:pt x="5671" y="16379"/>
                  </a:cubicBezTo>
                  <a:cubicBezTo>
                    <a:pt x="5238" y="16680"/>
                    <a:pt x="4971" y="16846"/>
                    <a:pt x="4971" y="16846"/>
                  </a:cubicBezTo>
                  <a:cubicBezTo>
                    <a:pt x="5038" y="16846"/>
                    <a:pt x="5104" y="16813"/>
                    <a:pt x="5171" y="16780"/>
                  </a:cubicBezTo>
                  <a:cubicBezTo>
                    <a:pt x="5304" y="16713"/>
                    <a:pt x="5471" y="16613"/>
                    <a:pt x="5705" y="16479"/>
                  </a:cubicBezTo>
                  <a:cubicBezTo>
                    <a:pt x="5972" y="16279"/>
                    <a:pt x="6238" y="16079"/>
                    <a:pt x="6505" y="15846"/>
                  </a:cubicBezTo>
                  <a:cubicBezTo>
                    <a:pt x="6806" y="15545"/>
                    <a:pt x="7072" y="15178"/>
                    <a:pt x="7239" y="14778"/>
                  </a:cubicBezTo>
                  <a:cubicBezTo>
                    <a:pt x="7439" y="14278"/>
                    <a:pt x="7473" y="13711"/>
                    <a:pt x="7339" y="13210"/>
                  </a:cubicBezTo>
                  <a:cubicBezTo>
                    <a:pt x="7273" y="12910"/>
                    <a:pt x="7106" y="12643"/>
                    <a:pt x="6906" y="12410"/>
                  </a:cubicBezTo>
                  <a:cubicBezTo>
                    <a:pt x="6672" y="12210"/>
                    <a:pt x="6405" y="12010"/>
                    <a:pt x="6138" y="11876"/>
                  </a:cubicBezTo>
                  <a:cubicBezTo>
                    <a:pt x="5538" y="11576"/>
                    <a:pt x="5171" y="10975"/>
                    <a:pt x="5138" y="10308"/>
                  </a:cubicBezTo>
                  <a:cubicBezTo>
                    <a:pt x="5104" y="9675"/>
                    <a:pt x="5538" y="9074"/>
                    <a:pt x="5738" y="8340"/>
                  </a:cubicBezTo>
                  <a:cubicBezTo>
                    <a:pt x="5905" y="7606"/>
                    <a:pt x="5771" y="6839"/>
                    <a:pt x="5405" y="6205"/>
                  </a:cubicBezTo>
                  <a:cubicBezTo>
                    <a:pt x="5071" y="5605"/>
                    <a:pt x="4637" y="5105"/>
                    <a:pt x="4104" y="4671"/>
                  </a:cubicBezTo>
                  <a:cubicBezTo>
                    <a:pt x="3103" y="3870"/>
                    <a:pt x="2136" y="3303"/>
                    <a:pt x="1435" y="2636"/>
                  </a:cubicBezTo>
                  <a:cubicBezTo>
                    <a:pt x="868" y="2136"/>
                    <a:pt x="468" y="1502"/>
                    <a:pt x="201" y="802"/>
                  </a:cubicBezTo>
                  <a:cubicBezTo>
                    <a:pt x="101" y="535"/>
                    <a:pt x="67" y="268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8"/>
            <p:cNvSpPr/>
            <p:nvPr/>
          </p:nvSpPr>
          <p:spPr>
            <a:xfrm>
              <a:off x="4519604" y="2879628"/>
              <a:ext cx="26037" cy="75905"/>
            </a:xfrm>
            <a:custGeom>
              <a:avLst/>
              <a:gdLst/>
              <a:ahLst/>
              <a:cxnLst/>
              <a:rect l="l" t="t" r="r" b="b"/>
              <a:pathLst>
                <a:path w="1169" h="3408" extrusionOk="0">
                  <a:moveTo>
                    <a:pt x="992" y="0"/>
                  </a:moveTo>
                  <a:cubicBezTo>
                    <a:pt x="851" y="0"/>
                    <a:pt x="762" y="147"/>
                    <a:pt x="701" y="238"/>
                  </a:cubicBezTo>
                  <a:cubicBezTo>
                    <a:pt x="167" y="1206"/>
                    <a:pt x="1" y="2306"/>
                    <a:pt x="167" y="3407"/>
                  </a:cubicBezTo>
                  <a:lnTo>
                    <a:pt x="268" y="3307"/>
                  </a:lnTo>
                  <a:lnTo>
                    <a:pt x="167" y="3240"/>
                  </a:lnTo>
                  <a:cubicBezTo>
                    <a:pt x="568" y="2907"/>
                    <a:pt x="868" y="2473"/>
                    <a:pt x="1001" y="1939"/>
                  </a:cubicBezTo>
                  <a:cubicBezTo>
                    <a:pt x="1101" y="1439"/>
                    <a:pt x="1168" y="905"/>
                    <a:pt x="1168" y="405"/>
                  </a:cubicBezTo>
                  <a:cubicBezTo>
                    <a:pt x="1168" y="238"/>
                    <a:pt x="1168" y="38"/>
                    <a:pt x="1035" y="5"/>
                  </a:cubicBezTo>
                  <a:cubicBezTo>
                    <a:pt x="1020" y="2"/>
                    <a:pt x="1006" y="0"/>
                    <a:pt x="9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8"/>
            <p:cNvSpPr/>
            <p:nvPr/>
          </p:nvSpPr>
          <p:spPr>
            <a:xfrm>
              <a:off x="4229862" y="5007505"/>
              <a:ext cx="290522" cy="132544"/>
            </a:xfrm>
            <a:custGeom>
              <a:avLst/>
              <a:gdLst/>
              <a:ahLst/>
              <a:cxnLst/>
              <a:rect l="l" t="t" r="r" b="b"/>
              <a:pathLst>
                <a:path w="13044" h="5951" extrusionOk="0">
                  <a:moveTo>
                    <a:pt x="12843" y="1"/>
                  </a:moveTo>
                  <a:lnTo>
                    <a:pt x="5838" y="168"/>
                  </a:lnTo>
                  <a:lnTo>
                    <a:pt x="5905" y="3937"/>
                  </a:lnTo>
                  <a:cubicBezTo>
                    <a:pt x="5905" y="3937"/>
                    <a:pt x="0" y="5438"/>
                    <a:pt x="1468" y="5838"/>
                  </a:cubicBezTo>
                  <a:cubicBezTo>
                    <a:pt x="1781" y="5919"/>
                    <a:pt x="2476" y="5951"/>
                    <a:pt x="3378" y="5951"/>
                  </a:cubicBezTo>
                  <a:cubicBezTo>
                    <a:pt x="6226" y="5951"/>
                    <a:pt x="11140" y="5631"/>
                    <a:pt x="12609" y="5505"/>
                  </a:cubicBezTo>
                  <a:lnTo>
                    <a:pt x="13043" y="5471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8"/>
            <p:cNvSpPr/>
            <p:nvPr/>
          </p:nvSpPr>
          <p:spPr>
            <a:xfrm>
              <a:off x="4463143" y="5083209"/>
              <a:ext cx="56483" cy="46906"/>
            </a:xfrm>
            <a:custGeom>
              <a:avLst/>
              <a:gdLst/>
              <a:ahLst/>
              <a:cxnLst/>
              <a:rect l="l" t="t" r="r" b="b"/>
              <a:pathLst>
                <a:path w="2536" h="2106" extrusionOk="0">
                  <a:moveTo>
                    <a:pt x="2373" y="1"/>
                  </a:moveTo>
                  <a:cubicBezTo>
                    <a:pt x="1817" y="1"/>
                    <a:pt x="1270" y="200"/>
                    <a:pt x="868" y="571"/>
                  </a:cubicBezTo>
                  <a:cubicBezTo>
                    <a:pt x="401" y="938"/>
                    <a:pt x="101" y="1505"/>
                    <a:pt x="1" y="2106"/>
                  </a:cubicBezTo>
                  <a:lnTo>
                    <a:pt x="2536" y="1972"/>
                  </a:lnTo>
                  <a:lnTo>
                    <a:pt x="2502" y="4"/>
                  </a:lnTo>
                  <a:cubicBezTo>
                    <a:pt x="2459" y="2"/>
                    <a:pt x="2416" y="1"/>
                    <a:pt x="2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8"/>
            <p:cNvSpPr/>
            <p:nvPr/>
          </p:nvSpPr>
          <p:spPr>
            <a:xfrm>
              <a:off x="4250664" y="5113744"/>
              <a:ext cx="268963" cy="25858"/>
            </a:xfrm>
            <a:custGeom>
              <a:avLst/>
              <a:gdLst/>
              <a:ahLst/>
              <a:cxnLst/>
              <a:rect l="l" t="t" r="r" b="b"/>
              <a:pathLst>
                <a:path w="12076" h="1161" extrusionOk="0">
                  <a:moveTo>
                    <a:pt x="2102" y="1"/>
                  </a:moveTo>
                  <a:cubicBezTo>
                    <a:pt x="2102" y="1"/>
                    <a:pt x="0" y="668"/>
                    <a:pt x="267" y="1002"/>
                  </a:cubicBezTo>
                  <a:cubicBezTo>
                    <a:pt x="367" y="1113"/>
                    <a:pt x="1324" y="1161"/>
                    <a:pt x="2684" y="1161"/>
                  </a:cubicBezTo>
                  <a:cubicBezTo>
                    <a:pt x="5404" y="1161"/>
                    <a:pt x="9741" y="968"/>
                    <a:pt x="12076" y="701"/>
                  </a:cubicBezTo>
                  <a:lnTo>
                    <a:pt x="12076" y="535"/>
                  </a:lnTo>
                  <a:lnTo>
                    <a:pt x="2736" y="902"/>
                  </a:lnTo>
                  <a:cubicBezTo>
                    <a:pt x="2736" y="902"/>
                    <a:pt x="2502" y="1"/>
                    <a:pt x="2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8"/>
            <p:cNvSpPr/>
            <p:nvPr/>
          </p:nvSpPr>
          <p:spPr>
            <a:xfrm>
              <a:off x="4295989" y="5125638"/>
              <a:ext cx="226623" cy="8196"/>
            </a:xfrm>
            <a:custGeom>
              <a:avLst/>
              <a:gdLst/>
              <a:ahLst/>
              <a:cxnLst/>
              <a:rect l="l" t="t" r="r" b="b"/>
              <a:pathLst>
                <a:path w="10175" h="368" extrusionOk="0">
                  <a:moveTo>
                    <a:pt x="10041" y="1"/>
                  </a:moveTo>
                  <a:lnTo>
                    <a:pt x="9707" y="34"/>
                  </a:lnTo>
                  <a:lnTo>
                    <a:pt x="8440" y="134"/>
                  </a:lnTo>
                  <a:lnTo>
                    <a:pt x="9707" y="67"/>
                  </a:lnTo>
                  <a:lnTo>
                    <a:pt x="10041" y="67"/>
                  </a:lnTo>
                  <a:lnTo>
                    <a:pt x="10174" y="1"/>
                  </a:lnTo>
                  <a:close/>
                  <a:moveTo>
                    <a:pt x="8440" y="134"/>
                  </a:moveTo>
                  <a:lnTo>
                    <a:pt x="8440" y="134"/>
                  </a:lnTo>
                  <a:cubicBezTo>
                    <a:pt x="7339" y="167"/>
                    <a:pt x="5871" y="234"/>
                    <a:pt x="4237" y="301"/>
                  </a:cubicBezTo>
                  <a:cubicBezTo>
                    <a:pt x="2569" y="334"/>
                    <a:pt x="1101" y="368"/>
                    <a:pt x="0" y="368"/>
                  </a:cubicBezTo>
                  <a:cubicBezTo>
                    <a:pt x="1101" y="368"/>
                    <a:pt x="2569" y="368"/>
                    <a:pt x="4237" y="334"/>
                  </a:cubicBezTo>
                  <a:cubicBezTo>
                    <a:pt x="5871" y="267"/>
                    <a:pt x="7339" y="201"/>
                    <a:pt x="8440" y="13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8"/>
            <p:cNvSpPr/>
            <p:nvPr/>
          </p:nvSpPr>
          <p:spPr>
            <a:xfrm>
              <a:off x="4295989" y="5111517"/>
              <a:ext cx="15613" cy="24544"/>
            </a:xfrm>
            <a:custGeom>
              <a:avLst/>
              <a:gdLst/>
              <a:ahLst/>
              <a:cxnLst/>
              <a:rect l="l" t="t" r="r" b="b"/>
              <a:pathLst>
                <a:path w="701" h="1102" extrusionOk="0">
                  <a:moveTo>
                    <a:pt x="0" y="1"/>
                  </a:moveTo>
                  <a:lnTo>
                    <a:pt x="0" y="1"/>
                  </a:lnTo>
                  <a:cubicBezTo>
                    <a:pt x="167" y="168"/>
                    <a:pt x="300" y="301"/>
                    <a:pt x="434" y="501"/>
                  </a:cubicBezTo>
                  <a:cubicBezTo>
                    <a:pt x="534" y="668"/>
                    <a:pt x="634" y="868"/>
                    <a:pt x="701" y="1102"/>
                  </a:cubicBezTo>
                  <a:cubicBezTo>
                    <a:pt x="701" y="635"/>
                    <a:pt x="434" y="2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8"/>
            <p:cNvSpPr/>
            <p:nvPr/>
          </p:nvSpPr>
          <p:spPr>
            <a:xfrm>
              <a:off x="4347995" y="5098154"/>
              <a:ext cx="8931" cy="13386"/>
            </a:xfrm>
            <a:custGeom>
              <a:avLst/>
              <a:gdLst/>
              <a:ahLst/>
              <a:cxnLst/>
              <a:rect l="l" t="t" r="r" b="b"/>
              <a:pathLst>
                <a:path w="401" h="601" extrusionOk="0">
                  <a:moveTo>
                    <a:pt x="34" y="0"/>
                  </a:moveTo>
                  <a:lnTo>
                    <a:pt x="34" y="0"/>
                  </a:lnTo>
                  <a:cubicBezTo>
                    <a:pt x="0" y="34"/>
                    <a:pt x="67" y="167"/>
                    <a:pt x="167" y="334"/>
                  </a:cubicBezTo>
                  <a:cubicBezTo>
                    <a:pt x="300" y="467"/>
                    <a:pt x="400" y="601"/>
                    <a:pt x="400" y="601"/>
                  </a:cubicBezTo>
                  <a:cubicBezTo>
                    <a:pt x="367" y="467"/>
                    <a:pt x="334" y="367"/>
                    <a:pt x="267" y="267"/>
                  </a:cubicBezTo>
                  <a:cubicBezTo>
                    <a:pt x="134" y="134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8"/>
            <p:cNvSpPr/>
            <p:nvPr/>
          </p:nvSpPr>
          <p:spPr>
            <a:xfrm>
              <a:off x="4359131" y="5095726"/>
              <a:ext cx="11159" cy="8575"/>
            </a:xfrm>
            <a:custGeom>
              <a:avLst/>
              <a:gdLst/>
              <a:ahLst/>
              <a:cxnLst/>
              <a:rect l="l" t="t" r="r" b="b"/>
              <a:pathLst>
                <a:path w="501" h="385" extrusionOk="0">
                  <a:moveTo>
                    <a:pt x="43" y="1"/>
                  </a:moveTo>
                  <a:cubicBezTo>
                    <a:pt x="37" y="1"/>
                    <a:pt x="34" y="3"/>
                    <a:pt x="34" y="9"/>
                  </a:cubicBezTo>
                  <a:cubicBezTo>
                    <a:pt x="1" y="9"/>
                    <a:pt x="101" y="109"/>
                    <a:pt x="234" y="209"/>
                  </a:cubicBezTo>
                  <a:cubicBezTo>
                    <a:pt x="317" y="320"/>
                    <a:pt x="423" y="385"/>
                    <a:pt x="457" y="385"/>
                  </a:cubicBezTo>
                  <a:cubicBezTo>
                    <a:pt x="464" y="385"/>
                    <a:pt x="468" y="382"/>
                    <a:pt x="468" y="376"/>
                  </a:cubicBezTo>
                  <a:cubicBezTo>
                    <a:pt x="501" y="376"/>
                    <a:pt x="401" y="276"/>
                    <a:pt x="267" y="143"/>
                  </a:cubicBezTo>
                  <a:cubicBezTo>
                    <a:pt x="158" y="60"/>
                    <a:pt x="70" y="1"/>
                    <a:pt x="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8"/>
            <p:cNvSpPr/>
            <p:nvPr/>
          </p:nvSpPr>
          <p:spPr>
            <a:xfrm>
              <a:off x="4360623" y="5088421"/>
              <a:ext cx="16370" cy="2316"/>
            </a:xfrm>
            <a:custGeom>
              <a:avLst/>
              <a:gdLst/>
              <a:ahLst/>
              <a:cxnLst/>
              <a:rect l="l" t="t" r="r" b="b"/>
              <a:pathLst>
                <a:path w="735" h="104" extrusionOk="0">
                  <a:moveTo>
                    <a:pt x="456" y="1"/>
                  </a:moveTo>
                  <a:cubicBezTo>
                    <a:pt x="302" y="1"/>
                    <a:pt x="145" y="29"/>
                    <a:pt x="0" y="70"/>
                  </a:cubicBezTo>
                  <a:cubicBezTo>
                    <a:pt x="134" y="104"/>
                    <a:pt x="267" y="104"/>
                    <a:pt x="367" y="104"/>
                  </a:cubicBezTo>
                  <a:cubicBezTo>
                    <a:pt x="501" y="104"/>
                    <a:pt x="634" y="70"/>
                    <a:pt x="734" y="37"/>
                  </a:cubicBezTo>
                  <a:cubicBezTo>
                    <a:pt x="645" y="12"/>
                    <a:pt x="551" y="1"/>
                    <a:pt x="4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8"/>
            <p:cNvSpPr/>
            <p:nvPr/>
          </p:nvSpPr>
          <p:spPr>
            <a:xfrm>
              <a:off x="4361358" y="5078843"/>
              <a:ext cx="18598" cy="2985"/>
            </a:xfrm>
            <a:custGeom>
              <a:avLst/>
              <a:gdLst/>
              <a:ahLst/>
              <a:cxnLst/>
              <a:rect l="l" t="t" r="r" b="b"/>
              <a:pathLst>
                <a:path w="835" h="134" extrusionOk="0">
                  <a:moveTo>
                    <a:pt x="835" y="0"/>
                  </a:moveTo>
                  <a:cubicBezTo>
                    <a:pt x="668" y="0"/>
                    <a:pt x="534" y="0"/>
                    <a:pt x="401" y="33"/>
                  </a:cubicBezTo>
                  <a:cubicBezTo>
                    <a:pt x="267" y="33"/>
                    <a:pt x="134" y="67"/>
                    <a:pt x="1" y="67"/>
                  </a:cubicBezTo>
                  <a:cubicBezTo>
                    <a:pt x="101" y="134"/>
                    <a:pt x="267" y="134"/>
                    <a:pt x="401" y="134"/>
                  </a:cubicBezTo>
                  <a:cubicBezTo>
                    <a:pt x="534" y="134"/>
                    <a:pt x="701" y="67"/>
                    <a:pt x="8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8"/>
            <p:cNvSpPr/>
            <p:nvPr/>
          </p:nvSpPr>
          <p:spPr>
            <a:xfrm>
              <a:off x="4321246" y="5083944"/>
              <a:ext cx="30469" cy="16459"/>
            </a:xfrm>
            <a:custGeom>
              <a:avLst/>
              <a:gdLst/>
              <a:ahLst/>
              <a:cxnLst/>
              <a:rect l="l" t="t" r="r" b="b"/>
              <a:pathLst>
                <a:path w="1368" h="739" extrusionOk="0">
                  <a:moveTo>
                    <a:pt x="481" y="70"/>
                  </a:moveTo>
                  <a:cubicBezTo>
                    <a:pt x="545" y="70"/>
                    <a:pt x="608" y="81"/>
                    <a:pt x="667" y="105"/>
                  </a:cubicBezTo>
                  <a:cubicBezTo>
                    <a:pt x="801" y="138"/>
                    <a:pt x="968" y="238"/>
                    <a:pt x="1068" y="338"/>
                  </a:cubicBezTo>
                  <a:cubicBezTo>
                    <a:pt x="1113" y="429"/>
                    <a:pt x="1174" y="504"/>
                    <a:pt x="1218" y="595"/>
                  </a:cubicBezTo>
                  <a:lnTo>
                    <a:pt x="1218" y="595"/>
                  </a:lnTo>
                  <a:cubicBezTo>
                    <a:pt x="1136" y="586"/>
                    <a:pt x="1026" y="570"/>
                    <a:pt x="901" y="538"/>
                  </a:cubicBezTo>
                  <a:cubicBezTo>
                    <a:pt x="734" y="538"/>
                    <a:pt x="567" y="505"/>
                    <a:pt x="434" y="438"/>
                  </a:cubicBezTo>
                  <a:cubicBezTo>
                    <a:pt x="334" y="405"/>
                    <a:pt x="234" y="372"/>
                    <a:pt x="167" y="338"/>
                  </a:cubicBezTo>
                  <a:cubicBezTo>
                    <a:pt x="100" y="305"/>
                    <a:pt x="67" y="205"/>
                    <a:pt x="134" y="171"/>
                  </a:cubicBezTo>
                  <a:cubicBezTo>
                    <a:pt x="241" y="107"/>
                    <a:pt x="363" y="70"/>
                    <a:pt x="481" y="70"/>
                  </a:cubicBezTo>
                  <a:close/>
                  <a:moveTo>
                    <a:pt x="481" y="1"/>
                  </a:moveTo>
                  <a:cubicBezTo>
                    <a:pt x="349" y="1"/>
                    <a:pt x="219" y="34"/>
                    <a:pt x="100" y="105"/>
                  </a:cubicBezTo>
                  <a:cubicBezTo>
                    <a:pt x="34" y="138"/>
                    <a:pt x="0" y="205"/>
                    <a:pt x="34" y="271"/>
                  </a:cubicBezTo>
                  <a:cubicBezTo>
                    <a:pt x="34" y="338"/>
                    <a:pt x="100" y="405"/>
                    <a:pt x="134" y="438"/>
                  </a:cubicBezTo>
                  <a:cubicBezTo>
                    <a:pt x="234" y="472"/>
                    <a:pt x="334" y="505"/>
                    <a:pt x="434" y="538"/>
                  </a:cubicBezTo>
                  <a:cubicBezTo>
                    <a:pt x="567" y="572"/>
                    <a:pt x="734" y="605"/>
                    <a:pt x="901" y="605"/>
                  </a:cubicBezTo>
                  <a:cubicBezTo>
                    <a:pt x="968" y="622"/>
                    <a:pt x="1043" y="630"/>
                    <a:pt x="1122" y="630"/>
                  </a:cubicBezTo>
                  <a:cubicBezTo>
                    <a:pt x="1158" y="630"/>
                    <a:pt x="1195" y="628"/>
                    <a:pt x="1232" y="625"/>
                  </a:cubicBezTo>
                  <a:lnTo>
                    <a:pt x="1232" y="625"/>
                  </a:lnTo>
                  <a:cubicBezTo>
                    <a:pt x="1247" y="660"/>
                    <a:pt x="1260" y="697"/>
                    <a:pt x="1268" y="738"/>
                  </a:cubicBezTo>
                  <a:cubicBezTo>
                    <a:pt x="1268" y="682"/>
                    <a:pt x="1268" y="650"/>
                    <a:pt x="1268" y="621"/>
                  </a:cubicBezTo>
                  <a:lnTo>
                    <a:pt x="1268" y="621"/>
                  </a:lnTo>
                  <a:cubicBezTo>
                    <a:pt x="1301" y="617"/>
                    <a:pt x="1335" y="612"/>
                    <a:pt x="1368" y="605"/>
                  </a:cubicBezTo>
                  <a:cubicBezTo>
                    <a:pt x="1368" y="605"/>
                    <a:pt x="1330" y="605"/>
                    <a:pt x="1266" y="600"/>
                  </a:cubicBezTo>
                  <a:lnTo>
                    <a:pt x="1266" y="600"/>
                  </a:lnTo>
                  <a:cubicBezTo>
                    <a:pt x="1233" y="501"/>
                    <a:pt x="1200" y="403"/>
                    <a:pt x="1134" y="305"/>
                  </a:cubicBezTo>
                  <a:cubicBezTo>
                    <a:pt x="962" y="111"/>
                    <a:pt x="72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8"/>
            <p:cNvSpPr/>
            <p:nvPr/>
          </p:nvSpPr>
          <p:spPr>
            <a:xfrm>
              <a:off x="4347238" y="5078843"/>
              <a:ext cx="14878" cy="19333"/>
            </a:xfrm>
            <a:custGeom>
              <a:avLst/>
              <a:gdLst/>
              <a:ahLst/>
              <a:cxnLst/>
              <a:rect l="l" t="t" r="r" b="b"/>
              <a:pathLst>
                <a:path w="668" h="868" extrusionOk="0">
                  <a:moveTo>
                    <a:pt x="501" y="0"/>
                  </a:moveTo>
                  <a:cubicBezTo>
                    <a:pt x="334" y="0"/>
                    <a:pt x="201" y="100"/>
                    <a:pt x="134" y="234"/>
                  </a:cubicBezTo>
                  <a:cubicBezTo>
                    <a:pt x="68" y="334"/>
                    <a:pt x="34" y="434"/>
                    <a:pt x="1" y="567"/>
                  </a:cubicBezTo>
                  <a:cubicBezTo>
                    <a:pt x="1" y="667"/>
                    <a:pt x="1" y="767"/>
                    <a:pt x="68" y="867"/>
                  </a:cubicBezTo>
                  <a:cubicBezTo>
                    <a:pt x="68" y="767"/>
                    <a:pt x="68" y="667"/>
                    <a:pt x="101" y="567"/>
                  </a:cubicBezTo>
                  <a:cubicBezTo>
                    <a:pt x="101" y="467"/>
                    <a:pt x="134" y="367"/>
                    <a:pt x="201" y="267"/>
                  </a:cubicBezTo>
                  <a:cubicBezTo>
                    <a:pt x="268" y="167"/>
                    <a:pt x="401" y="67"/>
                    <a:pt x="501" y="67"/>
                  </a:cubicBezTo>
                  <a:cubicBezTo>
                    <a:pt x="601" y="100"/>
                    <a:pt x="568" y="267"/>
                    <a:pt x="501" y="367"/>
                  </a:cubicBezTo>
                  <a:cubicBezTo>
                    <a:pt x="434" y="467"/>
                    <a:pt x="401" y="534"/>
                    <a:pt x="334" y="634"/>
                  </a:cubicBezTo>
                  <a:cubicBezTo>
                    <a:pt x="201" y="767"/>
                    <a:pt x="101" y="867"/>
                    <a:pt x="101" y="867"/>
                  </a:cubicBezTo>
                  <a:cubicBezTo>
                    <a:pt x="201" y="834"/>
                    <a:pt x="301" y="767"/>
                    <a:pt x="368" y="667"/>
                  </a:cubicBezTo>
                  <a:cubicBezTo>
                    <a:pt x="434" y="601"/>
                    <a:pt x="501" y="500"/>
                    <a:pt x="568" y="400"/>
                  </a:cubicBezTo>
                  <a:cubicBezTo>
                    <a:pt x="601" y="334"/>
                    <a:pt x="635" y="267"/>
                    <a:pt x="635" y="200"/>
                  </a:cubicBezTo>
                  <a:cubicBezTo>
                    <a:pt x="668" y="100"/>
                    <a:pt x="601" y="0"/>
                    <a:pt x="5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8"/>
            <p:cNvSpPr/>
            <p:nvPr/>
          </p:nvSpPr>
          <p:spPr>
            <a:xfrm>
              <a:off x="4463143" y="5081984"/>
              <a:ext cx="54991" cy="46661"/>
            </a:xfrm>
            <a:custGeom>
              <a:avLst/>
              <a:gdLst/>
              <a:ahLst/>
              <a:cxnLst/>
              <a:rect l="l" t="t" r="r" b="b"/>
              <a:pathLst>
                <a:path w="2469" h="2095" extrusionOk="0">
                  <a:moveTo>
                    <a:pt x="2135" y="1"/>
                  </a:moveTo>
                  <a:cubicBezTo>
                    <a:pt x="2069" y="1"/>
                    <a:pt x="2002" y="9"/>
                    <a:pt x="1935" y="26"/>
                  </a:cubicBezTo>
                  <a:cubicBezTo>
                    <a:pt x="1502" y="59"/>
                    <a:pt x="1101" y="226"/>
                    <a:pt x="768" y="526"/>
                  </a:cubicBezTo>
                  <a:cubicBezTo>
                    <a:pt x="434" y="793"/>
                    <a:pt x="201" y="1160"/>
                    <a:pt x="101" y="1594"/>
                  </a:cubicBezTo>
                  <a:cubicBezTo>
                    <a:pt x="34" y="1694"/>
                    <a:pt x="34" y="1827"/>
                    <a:pt x="34" y="1961"/>
                  </a:cubicBezTo>
                  <a:cubicBezTo>
                    <a:pt x="34" y="2061"/>
                    <a:pt x="1" y="2094"/>
                    <a:pt x="34" y="2094"/>
                  </a:cubicBezTo>
                  <a:cubicBezTo>
                    <a:pt x="34" y="2094"/>
                    <a:pt x="34" y="1894"/>
                    <a:pt x="134" y="1594"/>
                  </a:cubicBezTo>
                  <a:cubicBezTo>
                    <a:pt x="401" y="793"/>
                    <a:pt x="1101" y="193"/>
                    <a:pt x="1935" y="93"/>
                  </a:cubicBezTo>
                  <a:cubicBezTo>
                    <a:pt x="2269" y="59"/>
                    <a:pt x="2469" y="59"/>
                    <a:pt x="2469" y="59"/>
                  </a:cubicBezTo>
                  <a:cubicBezTo>
                    <a:pt x="2402" y="26"/>
                    <a:pt x="2369" y="26"/>
                    <a:pt x="2336" y="26"/>
                  </a:cubicBezTo>
                  <a:cubicBezTo>
                    <a:pt x="2269" y="9"/>
                    <a:pt x="2202" y="1"/>
                    <a:pt x="21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8"/>
            <p:cNvSpPr/>
            <p:nvPr/>
          </p:nvSpPr>
          <p:spPr>
            <a:xfrm>
              <a:off x="4498801" y="5018664"/>
              <a:ext cx="3742" cy="63900"/>
            </a:xfrm>
            <a:custGeom>
              <a:avLst/>
              <a:gdLst/>
              <a:ahLst/>
              <a:cxnLst/>
              <a:rect l="l" t="t" r="r" b="b"/>
              <a:pathLst>
                <a:path w="168" h="2869" extrusionOk="0">
                  <a:moveTo>
                    <a:pt x="34" y="0"/>
                  </a:moveTo>
                  <a:cubicBezTo>
                    <a:pt x="1" y="467"/>
                    <a:pt x="1" y="968"/>
                    <a:pt x="34" y="1435"/>
                  </a:cubicBezTo>
                  <a:cubicBezTo>
                    <a:pt x="34" y="1902"/>
                    <a:pt x="67" y="2402"/>
                    <a:pt x="134" y="2869"/>
                  </a:cubicBezTo>
                  <a:cubicBezTo>
                    <a:pt x="167" y="2402"/>
                    <a:pt x="167" y="1902"/>
                    <a:pt x="134" y="1435"/>
                  </a:cubicBezTo>
                  <a:cubicBezTo>
                    <a:pt x="134" y="934"/>
                    <a:pt x="101" y="467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8"/>
            <p:cNvSpPr/>
            <p:nvPr/>
          </p:nvSpPr>
          <p:spPr>
            <a:xfrm>
              <a:off x="4397774" y="5114925"/>
              <a:ext cx="45325" cy="3319"/>
            </a:xfrm>
            <a:custGeom>
              <a:avLst/>
              <a:gdLst/>
              <a:ahLst/>
              <a:cxnLst/>
              <a:rect l="l" t="t" r="r" b="b"/>
              <a:pathLst>
                <a:path w="2035" h="149" extrusionOk="0">
                  <a:moveTo>
                    <a:pt x="1924" y="1"/>
                  </a:moveTo>
                  <a:cubicBezTo>
                    <a:pt x="1753" y="1"/>
                    <a:pt x="1402" y="24"/>
                    <a:pt x="1001" y="48"/>
                  </a:cubicBezTo>
                  <a:cubicBezTo>
                    <a:pt x="734" y="65"/>
                    <a:pt x="484" y="65"/>
                    <a:pt x="300" y="65"/>
                  </a:cubicBezTo>
                  <a:cubicBezTo>
                    <a:pt x="117" y="65"/>
                    <a:pt x="0" y="65"/>
                    <a:pt x="0" y="81"/>
                  </a:cubicBezTo>
                  <a:cubicBezTo>
                    <a:pt x="334" y="148"/>
                    <a:pt x="667" y="148"/>
                    <a:pt x="1034" y="148"/>
                  </a:cubicBezTo>
                  <a:cubicBezTo>
                    <a:pt x="1368" y="148"/>
                    <a:pt x="1701" y="81"/>
                    <a:pt x="2035" y="15"/>
                  </a:cubicBezTo>
                  <a:cubicBezTo>
                    <a:pt x="2035" y="5"/>
                    <a:pt x="1995" y="1"/>
                    <a:pt x="19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8"/>
            <p:cNvSpPr/>
            <p:nvPr/>
          </p:nvSpPr>
          <p:spPr>
            <a:xfrm>
              <a:off x="4469090" y="5114301"/>
              <a:ext cx="4477" cy="9132"/>
            </a:xfrm>
            <a:custGeom>
              <a:avLst/>
              <a:gdLst/>
              <a:ahLst/>
              <a:cxnLst/>
              <a:rect l="l" t="t" r="r" b="b"/>
              <a:pathLst>
                <a:path w="201" h="410" extrusionOk="0">
                  <a:moveTo>
                    <a:pt x="190" y="1"/>
                  </a:moveTo>
                  <a:cubicBezTo>
                    <a:pt x="158" y="1"/>
                    <a:pt x="61" y="65"/>
                    <a:pt x="34" y="176"/>
                  </a:cubicBezTo>
                  <a:cubicBezTo>
                    <a:pt x="0" y="276"/>
                    <a:pt x="34" y="410"/>
                    <a:pt x="34" y="410"/>
                  </a:cubicBezTo>
                  <a:cubicBezTo>
                    <a:pt x="67" y="410"/>
                    <a:pt x="100" y="309"/>
                    <a:pt x="134" y="209"/>
                  </a:cubicBezTo>
                  <a:cubicBezTo>
                    <a:pt x="167" y="76"/>
                    <a:pt x="201" y="9"/>
                    <a:pt x="201" y="9"/>
                  </a:cubicBezTo>
                  <a:cubicBezTo>
                    <a:pt x="201" y="4"/>
                    <a:pt x="197" y="1"/>
                    <a:pt x="1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8"/>
            <p:cNvSpPr/>
            <p:nvPr/>
          </p:nvSpPr>
          <p:spPr>
            <a:xfrm>
              <a:off x="4479491" y="5099445"/>
              <a:ext cx="5969" cy="6147"/>
            </a:xfrm>
            <a:custGeom>
              <a:avLst/>
              <a:gdLst/>
              <a:ahLst/>
              <a:cxnLst/>
              <a:rect l="l" t="t" r="r" b="b"/>
              <a:pathLst>
                <a:path w="268" h="276" extrusionOk="0">
                  <a:moveTo>
                    <a:pt x="246" y="0"/>
                  </a:moveTo>
                  <a:cubicBezTo>
                    <a:pt x="209" y="0"/>
                    <a:pt x="155" y="55"/>
                    <a:pt x="100" y="109"/>
                  </a:cubicBezTo>
                  <a:cubicBezTo>
                    <a:pt x="34" y="176"/>
                    <a:pt x="0" y="243"/>
                    <a:pt x="0" y="276"/>
                  </a:cubicBezTo>
                  <a:cubicBezTo>
                    <a:pt x="34" y="276"/>
                    <a:pt x="100" y="243"/>
                    <a:pt x="167" y="176"/>
                  </a:cubicBezTo>
                  <a:cubicBezTo>
                    <a:pt x="234" y="76"/>
                    <a:pt x="267" y="9"/>
                    <a:pt x="267" y="9"/>
                  </a:cubicBezTo>
                  <a:cubicBezTo>
                    <a:pt x="261" y="3"/>
                    <a:pt x="254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8"/>
            <p:cNvSpPr/>
            <p:nvPr/>
          </p:nvSpPr>
          <p:spPr>
            <a:xfrm>
              <a:off x="4492120" y="5091539"/>
              <a:ext cx="9421" cy="4410"/>
            </a:xfrm>
            <a:custGeom>
              <a:avLst/>
              <a:gdLst/>
              <a:ahLst/>
              <a:cxnLst/>
              <a:rect l="l" t="t" r="r" b="b"/>
              <a:pathLst>
                <a:path w="423" h="198" extrusionOk="0">
                  <a:moveTo>
                    <a:pt x="304" y="1"/>
                  </a:moveTo>
                  <a:cubicBezTo>
                    <a:pt x="271" y="1"/>
                    <a:pt x="234" y="8"/>
                    <a:pt x="201" y="31"/>
                  </a:cubicBezTo>
                  <a:cubicBezTo>
                    <a:pt x="67" y="64"/>
                    <a:pt x="0" y="164"/>
                    <a:pt x="34" y="197"/>
                  </a:cubicBezTo>
                  <a:cubicBezTo>
                    <a:pt x="34" y="197"/>
                    <a:pt x="101" y="131"/>
                    <a:pt x="201" y="97"/>
                  </a:cubicBezTo>
                  <a:cubicBezTo>
                    <a:pt x="334" y="64"/>
                    <a:pt x="401" y="64"/>
                    <a:pt x="401" y="31"/>
                  </a:cubicBezTo>
                  <a:cubicBezTo>
                    <a:pt x="423" y="31"/>
                    <a:pt x="371" y="1"/>
                    <a:pt x="3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8"/>
            <p:cNvSpPr/>
            <p:nvPr/>
          </p:nvSpPr>
          <p:spPr>
            <a:xfrm>
              <a:off x="4508468" y="5088688"/>
              <a:ext cx="5212" cy="2606"/>
            </a:xfrm>
            <a:custGeom>
              <a:avLst/>
              <a:gdLst/>
              <a:ahLst/>
              <a:cxnLst/>
              <a:rect l="l" t="t" r="r" b="b"/>
              <a:pathLst>
                <a:path w="234" h="117" extrusionOk="0">
                  <a:moveTo>
                    <a:pt x="192" y="0"/>
                  </a:moveTo>
                  <a:cubicBezTo>
                    <a:pt x="167" y="0"/>
                    <a:pt x="134" y="8"/>
                    <a:pt x="100" y="25"/>
                  </a:cubicBezTo>
                  <a:cubicBezTo>
                    <a:pt x="34" y="25"/>
                    <a:pt x="0" y="58"/>
                    <a:pt x="0" y="92"/>
                  </a:cubicBezTo>
                  <a:cubicBezTo>
                    <a:pt x="17" y="108"/>
                    <a:pt x="34" y="117"/>
                    <a:pt x="55" y="117"/>
                  </a:cubicBezTo>
                  <a:cubicBezTo>
                    <a:pt x="75" y="117"/>
                    <a:pt x="100" y="108"/>
                    <a:pt x="134" y="92"/>
                  </a:cubicBezTo>
                  <a:cubicBezTo>
                    <a:pt x="200" y="58"/>
                    <a:pt x="234" y="25"/>
                    <a:pt x="234" y="25"/>
                  </a:cubicBezTo>
                  <a:cubicBezTo>
                    <a:pt x="234" y="8"/>
                    <a:pt x="217" y="0"/>
                    <a:pt x="1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8"/>
            <p:cNvSpPr/>
            <p:nvPr/>
          </p:nvSpPr>
          <p:spPr>
            <a:xfrm>
              <a:off x="3868626" y="4572883"/>
              <a:ext cx="292906" cy="177601"/>
            </a:xfrm>
            <a:custGeom>
              <a:avLst/>
              <a:gdLst/>
              <a:ahLst/>
              <a:cxnLst/>
              <a:rect l="l" t="t" r="r" b="b"/>
              <a:pathLst>
                <a:path w="13151" h="7974" extrusionOk="0">
                  <a:moveTo>
                    <a:pt x="6813" y="1"/>
                  </a:moveTo>
                  <a:lnTo>
                    <a:pt x="5178" y="3370"/>
                  </a:lnTo>
                  <a:cubicBezTo>
                    <a:pt x="5178" y="3370"/>
                    <a:pt x="2077" y="2677"/>
                    <a:pt x="756" y="2677"/>
                  </a:cubicBezTo>
                  <a:cubicBezTo>
                    <a:pt x="245" y="2677"/>
                    <a:pt x="1" y="2781"/>
                    <a:pt x="308" y="3070"/>
                  </a:cubicBezTo>
                  <a:cubicBezTo>
                    <a:pt x="1309" y="3970"/>
                    <a:pt x="8614" y="7106"/>
                    <a:pt x="10415" y="7806"/>
                  </a:cubicBezTo>
                  <a:lnTo>
                    <a:pt x="10816" y="7973"/>
                  </a:lnTo>
                  <a:lnTo>
                    <a:pt x="13151" y="3003"/>
                  </a:lnTo>
                  <a:lnTo>
                    <a:pt x="6813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8"/>
            <p:cNvSpPr/>
            <p:nvPr/>
          </p:nvSpPr>
          <p:spPr>
            <a:xfrm>
              <a:off x="4058988" y="4702329"/>
              <a:ext cx="69847" cy="46661"/>
            </a:xfrm>
            <a:custGeom>
              <a:avLst/>
              <a:gdLst/>
              <a:ahLst/>
              <a:cxnLst/>
              <a:rect l="l" t="t" r="r" b="b"/>
              <a:pathLst>
                <a:path w="3136" h="2095" extrusionOk="0">
                  <a:moveTo>
                    <a:pt x="1970" y="1"/>
                  </a:moveTo>
                  <a:cubicBezTo>
                    <a:pt x="1793" y="1"/>
                    <a:pt x="1614" y="20"/>
                    <a:pt x="1435" y="60"/>
                  </a:cubicBezTo>
                  <a:cubicBezTo>
                    <a:pt x="868" y="193"/>
                    <a:pt x="334" y="527"/>
                    <a:pt x="0" y="1027"/>
                  </a:cubicBezTo>
                  <a:lnTo>
                    <a:pt x="2302" y="2094"/>
                  </a:lnTo>
                  <a:lnTo>
                    <a:pt x="3136" y="293"/>
                  </a:lnTo>
                  <a:cubicBezTo>
                    <a:pt x="2785" y="106"/>
                    <a:pt x="2385" y="1"/>
                    <a:pt x="1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8"/>
            <p:cNvSpPr/>
            <p:nvPr/>
          </p:nvSpPr>
          <p:spPr>
            <a:xfrm>
              <a:off x="3871209" y="4632817"/>
              <a:ext cx="239808" cy="117666"/>
            </a:xfrm>
            <a:custGeom>
              <a:avLst/>
              <a:gdLst/>
              <a:ahLst/>
              <a:cxnLst/>
              <a:rect l="l" t="t" r="r" b="b"/>
              <a:pathLst>
                <a:path w="10767" h="5283" extrusionOk="0">
                  <a:moveTo>
                    <a:pt x="640" y="0"/>
                  </a:moveTo>
                  <a:cubicBezTo>
                    <a:pt x="279" y="0"/>
                    <a:pt x="0" y="51"/>
                    <a:pt x="25" y="212"/>
                  </a:cubicBezTo>
                  <a:cubicBezTo>
                    <a:pt x="125" y="612"/>
                    <a:pt x="7364" y="4048"/>
                    <a:pt x="10700" y="5282"/>
                  </a:cubicBezTo>
                  <a:lnTo>
                    <a:pt x="10766" y="5149"/>
                  </a:lnTo>
                  <a:lnTo>
                    <a:pt x="2260" y="1213"/>
                  </a:lnTo>
                  <a:cubicBezTo>
                    <a:pt x="2260" y="1213"/>
                    <a:pt x="2460" y="312"/>
                    <a:pt x="2093" y="145"/>
                  </a:cubicBezTo>
                  <a:cubicBezTo>
                    <a:pt x="2093" y="145"/>
                    <a:pt x="1250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8"/>
            <p:cNvSpPr/>
            <p:nvPr/>
          </p:nvSpPr>
          <p:spPr>
            <a:xfrm>
              <a:off x="3872501" y="4635290"/>
              <a:ext cx="240743" cy="112966"/>
            </a:xfrm>
            <a:custGeom>
              <a:avLst/>
              <a:gdLst/>
              <a:ahLst/>
              <a:cxnLst/>
              <a:rect l="l" t="t" r="r" b="b"/>
              <a:pathLst>
                <a:path w="10809" h="5072" extrusionOk="0">
                  <a:moveTo>
                    <a:pt x="1" y="1"/>
                  </a:moveTo>
                  <a:lnTo>
                    <a:pt x="101" y="68"/>
                  </a:lnTo>
                  <a:lnTo>
                    <a:pt x="434" y="234"/>
                  </a:lnTo>
                  <a:lnTo>
                    <a:pt x="1568" y="801"/>
                  </a:lnTo>
                  <a:cubicBezTo>
                    <a:pt x="2502" y="1302"/>
                    <a:pt x="3837" y="1969"/>
                    <a:pt x="5338" y="2669"/>
                  </a:cubicBezTo>
                  <a:cubicBezTo>
                    <a:pt x="6839" y="3370"/>
                    <a:pt x="8173" y="4004"/>
                    <a:pt x="9174" y="4404"/>
                  </a:cubicBezTo>
                  <a:lnTo>
                    <a:pt x="10375" y="4904"/>
                  </a:lnTo>
                  <a:lnTo>
                    <a:pt x="10589" y="4990"/>
                  </a:lnTo>
                  <a:lnTo>
                    <a:pt x="10375" y="4871"/>
                  </a:lnTo>
                  <a:lnTo>
                    <a:pt x="9207" y="4371"/>
                  </a:lnTo>
                  <a:cubicBezTo>
                    <a:pt x="8206" y="3904"/>
                    <a:pt x="6872" y="3303"/>
                    <a:pt x="5371" y="2603"/>
                  </a:cubicBezTo>
                  <a:cubicBezTo>
                    <a:pt x="3870" y="1902"/>
                    <a:pt x="2536" y="1235"/>
                    <a:pt x="1568" y="768"/>
                  </a:cubicBezTo>
                  <a:lnTo>
                    <a:pt x="434" y="201"/>
                  </a:lnTo>
                  <a:lnTo>
                    <a:pt x="134" y="34"/>
                  </a:lnTo>
                  <a:lnTo>
                    <a:pt x="1" y="1"/>
                  </a:lnTo>
                  <a:close/>
                  <a:moveTo>
                    <a:pt x="10589" y="4990"/>
                  </a:moveTo>
                  <a:lnTo>
                    <a:pt x="10675" y="5038"/>
                  </a:lnTo>
                  <a:lnTo>
                    <a:pt x="10722" y="5049"/>
                  </a:lnTo>
                  <a:lnTo>
                    <a:pt x="10722" y="5049"/>
                  </a:lnTo>
                  <a:cubicBezTo>
                    <a:pt x="10717" y="5046"/>
                    <a:pt x="10713" y="5042"/>
                    <a:pt x="10708" y="5038"/>
                  </a:cubicBezTo>
                  <a:lnTo>
                    <a:pt x="10589" y="4990"/>
                  </a:lnTo>
                  <a:close/>
                  <a:moveTo>
                    <a:pt x="10722" y="5049"/>
                  </a:moveTo>
                  <a:cubicBezTo>
                    <a:pt x="10751" y="5071"/>
                    <a:pt x="10779" y="5071"/>
                    <a:pt x="10808" y="5071"/>
                  </a:cubicBezTo>
                  <a:lnTo>
                    <a:pt x="10722" y="5049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>
              <a:off x="3917825" y="4633820"/>
              <a:ext cx="6704" cy="28242"/>
            </a:xfrm>
            <a:custGeom>
              <a:avLst/>
              <a:gdLst/>
              <a:ahLst/>
              <a:cxnLst/>
              <a:rect l="l" t="t" r="r" b="b"/>
              <a:pathLst>
                <a:path w="301" h="1268" extrusionOk="0">
                  <a:moveTo>
                    <a:pt x="0" y="0"/>
                  </a:moveTo>
                  <a:lnTo>
                    <a:pt x="0" y="0"/>
                  </a:lnTo>
                  <a:cubicBezTo>
                    <a:pt x="67" y="200"/>
                    <a:pt x="134" y="400"/>
                    <a:pt x="167" y="634"/>
                  </a:cubicBezTo>
                  <a:cubicBezTo>
                    <a:pt x="201" y="834"/>
                    <a:pt x="167" y="1068"/>
                    <a:pt x="134" y="1268"/>
                  </a:cubicBezTo>
                  <a:cubicBezTo>
                    <a:pt x="267" y="1068"/>
                    <a:pt x="301" y="834"/>
                    <a:pt x="267" y="601"/>
                  </a:cubicBezTo>
                  <a:cubicBezTo>
                    <a:pt x="267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3969832" y="4645691"/>
              <a:ext cx="2985" cy="14878"/>
            </a:xfrm>
            <a:custGeom>
              <a:avLst/>
              <a:gdLst/>
              <a:ahLst/>
              <a:cxnLst/>
              <a:rect l="l" t="t" r="r" b="b"/>
              <a:pathLst>
                <a:path w="134" h="668" extrusionOk="0">
                  <a:moveTo>
                    <a:pt x="34" y="1"/>
                  </a:moveTo>
                  <a:cubicBezTo>
                    <a:pt x="0" y="1"/>
                    <a:pt x="34" y="134"/>
                    <a:pt x="34" y="334"/>
                  </a:cubicBezTo>
                  <a:cubicBezTo>
                    <a:pt x="67" y="535"/>
                    <a:pt x="100" y="668"/>
                    <a:pt x="134" y="668"/>
                  </a:cubicBezTo>
                  <a:cubicBezTo>
                    <a:pt x="134" y="668"/>
                    <a:pt x="134" y="501"/>
                    <a:pt x="134" y="334"/>
                  </a:cubicBezTo>
                  <a:cubicBezTo>
                    <a:pt x="134" y="201"/>
                    <a:pt x="100" y="10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3980968" y="4647918"/>
              <a:ext cx="6704" cy="11916"/>
            </a:xfrm>
            <a:custGeom>
              <a:avLst/>
              <a:gdLst/>
              <a:ahLst/>
              <a:cxnLst/>
              <a:rect l="l" t="t" r="r" b="b"/>
              <a:pathLst>
                <a:path w="301" h="535" extrusionOk="0">
                  <a:moveTo>
                    <a:pt x="34" y="1"/>
                  </a:moveTo>
                  <a:cubicBezTo>
                    <a:pt x="1" y="1"/>
                    <a:pt x="34" y="134"/>
                    <a:pt x="101" y="301"/>
                  </a:cubicBezTo>
                  <a:cubicBezTo>
                    <a:pt x="168" y="435"/>
                    <a:pt x="234" y="535"/>
                    <a:pt x="268" y="535"/>
                  </a:cubicBezTo>
                  <a:cubicBezTo>
                    <a:pt x="301" y="535"/>
                    <a:pt x="268" y="401"/>
                    <a:pt x="201" y="268"/>
                  </a:cubicBezTo>
                  <a:cubicBezTo>
                    <a:pt x="134" y="101"/>
                    <a:pt x="67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8"/>
            <p:cNvSpPr/>
            <p:nvPr/>
          </p:nvSpPr>
          <p:spPr>
            <a:xfrm>
              <a:off x="3985422" y="4643464"/>
              <a:ext cx="15635" cy="6704"/>
            </a:xfrm>
            <a:custGeom>
              <a:avLst/>
              <a:gdLst/>
              <a:ahLst/>
              <a:cxnLst/>
              <a:rect l="l" t="t" r="r" b="b"/>
              <a:pathLst>
                <a:path w="702" h="301" extrusionOk="0">
                  <a:moveTo>
                    <a:pt x="1" y="1"/>
                  </a:moveTo>
                  <a:cubicBezTo>
                    <a:pt x="101" y="67"/>
                    <a:pt x="201" y="134"/>
                    <a:pt x="334" y="201"/>
                  </a:cubicBezTo>
                  <a:cubicBezTo>
                    <a:pt x="435" y="234"/>
                    <a:pt x="535" y="301"/>
                    <a:pt x="668" y="301"/>
                  </a:cubicBezTo>
                  <a:cubicBezTo>
                    <a:pt x="701" y="268"/>
                    <a:pt x="535" y="201"/>
                    <a:pt x="368" y="101"/>
                  </a:cubicBezTo>
                  <a:cubicBezTo>
                    <a:pt x="234" y="34"/>
                    <a:pt x="134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8"/>
            <p:cNvSpPr/>
            <p:nvPr/>
          </p:nvSpPr>
          <p:spPr>
            <a:xfrm>
              <a:off x="3989899" y="4635290"/>
              <a:ext cx="17840" cy="6726"/>
            </a:xfrm>
            <a:custGeom>
              <a:avLst/>
              <a:gdLst/>
              <a:ahLst/>
              <a:cxnLst/>
              <a:rect l="l" t="t" r="r" b="b"/>
              <a:pathLst>
                <a:path w="801" h="302" extrusionOk="0">
                  <a:moveTo>
                    <a:pt x="0" y="1"/>
                  </a:moveTo>
                  <a:lnTo>
                    <a:pt x="0" y="1"/>
                  </a:lnTo>
                  <a:cubicBezTo>
                    <a:pt x="200" y="201"/>
                    <a:pt x="500" y="301"/>
                    <a:pt x="801" y="301"/>
                  </a:cubicBezTo>
                  <a:cubicBezTo>
                    <a:pt x="534" y="201"/>
                    <a:pt x="267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8"/>
            <p:cNvSpPr/>
            <p:nvPr/>
          </p:nvSpPr>
          <p:spPr>
            <a:xfrm>
              <a:off x="3949764" y="4623374"/>
              <a:ext cx="24210" cy="24567"/>
            </a:xfrm>
            <a:custGeom>
              <a:avLst/>
              <a:gdLst/>
              <a:ahLst/>
              <a:cxnLst/>
              <a:rect l="l" t="t" r="r" b="b"/>
              <a:pathLst>
                <a:path w="1087" h="1103" extrusionOk="0">
                  <a:moveTo>
                    <a:pt x="201" y="102"/>
                  </a:moveTo>
                  <a:cubicBezTo>
                    <a:pt x="368" y="102"/>
                    <a:pt x="568" y="169"/>
                    <a:pt x="701" y="302"/>
                  </a:cubicBezTo>
                  <a:cubicBezTo>
                    <a:pt x="801" y="402"/>
                    <a:pt x="901" y="536"/>
                    <a:pt x="935" y="669"/>
                  </a:cubicBezTo>
                  <a:cubicBezTo>
                    <a:pt x="956" y="756"/>
                    <a:pt x="964" y="857"/>
                    <a:pt x="967" y="954"/>
                  </a:cubicBezTo>
                  <a:lnTo>
                    <a:pt x="967" y="954"/>
                  </a:lnTo>
                  <a:cubicBezTo>
                    <a:pt x="904" y="916"/>
                    <a:pt x="815" y="867"/>
                    <a:pt x="701" y="803"/>
                  </a:cubicBezTo>
                  <a:cubicBezTo>
                    <a:pt x="568" y="703"/>
                    <a:pt x="434" y="603"/>
                    <a:pt x="334" y="469"/>
                  </a:cubicBezTo>
                  <a:cubicBezTo>
                    <a:pt x="268" y="402"/>
                    <a:pt x="201" y="336"/>
                    <a:pt x="134" y="269"/>
                  </a:cubicBezTo>
                  <a:cubicBezTo>
                    <a:pt x="101" y="202"/>
                    <a:pt x="101" y="102"/>
                    <a:pt x="201" y="102"/>
                  </a:cubicBezTo>
                  <a:close/>
                  <a:moveTo>
                    <a:pt x="218" y="1"/>
                  </a:moveTo>
                  <a:cubicBezTo>
                    <a:pt x="201" y="1"/>
                    <a:pt x="184" y="1"/>
                    <a:pt x="168" y="2"/>
                  </a:cubicBezTo>
                  <a:cubicBezTo>
                    <a:pt x="101" y="2"/>
                    <a:pt x="34" y="69"/>
                    <a:pt x="34" y="136"/>
                  </a:cubicBezTo>
                  <a:cubicBezTo>
                    <a:pt x="1" y="202"/>
                    <a:pt x="34" y="236"/>
                    <a:pt x="67" y="302"/>
                  </a:cubicBezTo>
                  <a:cubicBezTo>
                    <a:pt x="134" y="369"/>
                    <a:pt x="201" y="469"/>
                    <a:pt x="268" y="536"/>
                  </a:cubicBezTo>
                  <a:cubicBezTo>
                    <a:pt x="368" y="636"/>
                    <a:pt x="501" y="736"/>
                    <a:pt x="668" y="836"/>
                  </a:cubicBezTo>
                  <a:cubicBezTo>
                    <a:pt x="744" y="887"/>
                    <a:pt x="858" y="937"/>
                    <a:pt x="967" y="988"/>
                  </a:cubicBezTo>
                  <a:lnTo>
                    <a:pt x="967" y="988"/>
                  </a:lnTo>
                  <a:cubicBezTo>
                    <a:pt x="968" y="1028"/>
                    <a:pt x="968" y="1067"/>
                    <a:pt x="968" y="1103"/>
                  </a:cubicBezTo>
                  <a:cubicBezTo>
                    <a:pt x="968" y="1103"/>
                    <a:pt x="1001" y="1070"/>
                    <a:pt x="1001" y="1004"/>
                  </a:cubicBezTo>
                  <a:lnTo>
                    <a:pt x="1001" y="1004"/>
                  </a:lnTo>
                  <a:cubicBezTo>
                    <a:pt x="1024" y="1015"/>
                    <a:pt x="1047" y="1025"/>
                    <a:pt x="1068" y="1036"/>
                  </a:cubicBezTo>
                  <a:cubicBezTo>
                    <a:pt x="1068" y="1023"/>
                    <a:pt x="1047" y="1004"/>
                    <a:pt x="1006" y="978"/>
                  </a:cubicBezTo>
                  <a:lnTo>
                    <a:pt x="1006" y="978"/>
                  </a:lnTo>
                  <a:cubicBezTo>
                    <a:pt x="1086" y="470"/>
                    <a:pt x="718" y="1"/>
                    <a:pt x="2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8"/>
            <p:cNvSpPr/>
            <p:nvPr/>
          </p:nvSpPr>
          <p:spPr>
            <a:xfrm>
              <a:off x="3970567" y="4631281"/>
              <a:ext cx="20090" cy="14433"/>
            </a:xfrm>
            <a:custGeom>
              <a:avLst/>
              <a:gdLst/>
              <a:ahLst/>
              <a:cxnLst/>
              <a:rect l="l" t="t" r="r" b="b"/>
              <a:pathLst>
                <a:path w="902" h="648" extrusionOk="0">
                  <a:moveTo>
                    <a:pt x="607" y="1"/>
                  </a:moveTo>
                  <a:cubicBezTo>
                    <a:pt x="525" y="1"/>
                    <a:pt x="441" y="26"/>
                    <a:pt x="368" y="81"/>
                  </a:cubicBezTo>
                  <a:cubicBezTo>
                    <a:pt x="268" y="147"/>
                    <a:pt x="168" y="214"/>
                    <a:pt x="101" y="314"/>
                  </a:cubicBezTo>
                  <a:cubicBezTo>
                    <a:pt x="34" y="414"/>
                    <a:pt x="1" y="514"/>
                    <a:pt x="34" y="648"/>
                  </a:cubicBezTo>
                  <a:cubicBezTo>
                    <a:pt x="67" y="548"/>
                    <a:pt x="101" y="448"/>
                    <a:pt x="168" y="348"/>
                  </a:cubicBezTo>
                  <a:cubicBezTo>
                    <a:pt x="234" y="281"/>
                    <a:pt x="301" y="214"/>
                    <a:pt x="401" y="147"/>
                  </a:cubicBezTo>
                  <a:cubicBezTo>
                    <a:pt x="460" y="108"/>
                    <a:pt x="530" y="92"/>
                    <a:pt x="598" y="92"/>
                  </a:cubicBezTo>
                  <a:cubicBezTo>
                    <a:pt x="646" y="92"/>
                    <a:pt x="693" y="100"/>
                    <a:pt x="735" y="114"/>
                  </a:cubicBezTo>
                  <a:cubicBezTo>
                    <a:pt x="835" y="181"/>
                    <a:pt x="735" y="314"/>
                    <a:pt x="635" y="381"/>
                  </a:cubicBezTo>
                  <a:cubicBezTo>
                    <a:pt x="534" y="448"/>
                    <a:pt x="434" y="481"/>
                    <a:pt x="334" y="548"/>
                  </a:cubicBezTo>
                  <a:cubicBezTo>
                    <a:pt x="168" y="614"/>
                    <a:pt x="67" y="648"/>
                    <a:pt x="67" y="648"/>
                  </a:cubicBezTo>
                  <a:cubicBezTo>
                    <a:pt x="168" y="648"/>
                    <a:pt x="268" y="614"/>
                    <a:pt x="368" y="581"/>
                  </a:cubicBezTo>
                  <a:cubicBezTo>
                    <a:pt x="468" y="548"/>
                    <a:pt x="568" y="481"/>
                    <a:pt x="668" y="448"/>
                  </a:cubicBezTo>
                  <a:cubicBezTo>
                    <a:pt x="735" y="381"/>
                    <a:pt x="801" y="348"/>
                    <a:pt x="835" y="281"/>
                  </a:cubicBezTo>
                  <a:cubicBezTo>
                    <a:pt x="901" y="214"/>
                    <a:pt x="868" y="81"/>
                    <a:pt x="801" y="47"/>
                  </a:cubicBezTo>
                  <a:cubicBezTo>
                    <a:pt x="741" y="17"/>
                    <a:pt x="675" y="1"/>
                    <a:pt x="6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>
              <a:off x="4059723" y="4699122"/>
              <a:ext cx="69112" cy="25435"/>
            </a:xfrm>
            <a:custGeom>
              <a:avLst/>
              <a:gdLst/>
              <a:ahLst/>
              <a:cxnLst/>
              <a:rect l="l" t="t" r="r" b="b"/>
              <a:pathLst>
                <a:path w="3103" h="1142" extrusionOk="0">
                  <a:moveTo>
                    <a:pt x="1862" y="1"/>
                  </a:moveTo>
                  <a:cubicBezTo>
                    <a:pt x="1266" y="1"/>
                    <a:pt x="686" y="239"/>
                    <a:pt x="267" y="704"/>
                  </a:cubicBezTo>
                  <a:cubicBezTo>
                    <a:pt x="201" y="804"/>
                    <a:pt x="101" y="904"/>
                    <a:pt x="67" y="1004"/>
                  </a:cubicBezTo>
                  <a:cubicBezTo>
                    <a:pt x="34" y="1038"/>
                    <a:pt x="1" y="1104"/>
                    <a:pt x="1" y="1138"/>
                  </a:cubicBezTo>
                  <a:cubicBezTo>
                    <a:pt x="1" y="1140"/>
                    <a:pt x="1" y="1141"/>
                    <a:pt x="2" y="1141"/>
                  </a:cubicBezTo>
                  <a:cubicBezTo>
                    <a:pt x="16" y="1141"/>
                    <a:pt x="118" y="954"/>
                    <a:pt x="334" y="737"/>
                  </a:cubicBezTo>
                  <a:cubicBezTo>
                    <a:pt x="759" y="312"/>
                    <a:pt x="1318" y="88"/>
                    <a:pt x="1893" y="88"/>
                  </a:cubicBezTo>
                  <a:cubicBezTo>
                    <a:pt x="2130" y="88"/>
                    <a:pt x="2369" y="126"/>
                    <a:pt x="2602" y="204"/>
                  </a:cubicBezTo>
                  <a:cubicBezTo>
                    <a:pt x="2936" y="304"/>
                    <a:pt x="3103" y="404"/>
                    <a:pt x="3103" y="404"/>
                  </a:cubicBezTo>
                  <a:cubicBezTo>
                    <a:pt x="3103" y="404"/>
                    <a:pt x="3069" y="370"/>
                    <a:pt x="2969" y="337"/>
                  </a:cubicBezTo>
                  <a:cubicBezTo>
                    <a:pt x="2869" y="270"/>
                    <a:pt x="2769" y="204"/>
                    <a:pt x="2636" y="137"/>
                  </a:cubicBezTo>
                  <a:cubicBezTo>
                    <a:pt x="2383" y="46"/>
                    <a:pt x="2121" y="1"/>
                    <a:pt x="18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8"/>
            <p:cNvSpPr/>
            <p:nvPr/>
          </p:nvSpPr>
          <p:spPr>
            <a:xfrm>
              <a:off x="4115449" y="4642729"/>
              <a:ext cx="26772" cy="57975"/>
            </a:xfrm>
            <a:custGeom>
              <a:avLst/>
              <a:gdLst/>
              <a:ahLst/>
              <a:cxnLst/>
              <a:rect l="l" t="t" r="r" b="b"/>
              <a:pathLst>
                <a:path w="1202" h="2603" extrusionOk="0">
                  <a:moveTo>
                    <a:pt x="1201" y="0"/>
                  </a:moveTo>
                  <a:cubicBezTo>
                    <a:pt x="934" y="401"/>
                    <a:pt x="734" y="834"/>
                    <a:pt x="534" y="1301"/>
                  </a:cubicBezTo>
                  <a:cubicBezTo>
                    <a:pt x="334" y="1702"/>
                    <a:pt x="134" y="2169"/>
                    <a:pt x="0" y="2602"/>
                  </a:cubicBezTo>
                  <a:cubicBezTo>
                    <a:pt x="234" y="2202"/>
                    <a:pt x="434" y="1768"/>
                    <a:pt x="634" y="1335"/>
                  </a:cubicBezTo>
                  <a:cubicBezTo>
                    <a:pt x="834" y="901"/>
                    <a:pt x="1034" y="434"/>
                    <a:pt x="12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4006225" y="4683598"/>
              <a:ext cx="41627" cy="19333"/>
            </a:xfrm>
            <a:custGeom>
              <a:avLst/>
              <a:gdLst/>
              <a:ahLst/>
              <a:cxnLst/>
              <a:rect l="l" t="t" r="r" b="b"/>
              <a:pathLst>
                <a:path w="1869" h="868" extrusionOk="0">
                  <a:moveTo>
                    <a:pt x="1" y="0"/>
                  </a:moveTo>
                  <a:lnTo>
                    <a:pt x="1" y="0"/>
                  </a:lnTo>
                  <a:cubicBezTo>
                    <a:pt x="268" y="234"/>
                    <a:pt x="568" y="400"/>
                    <a:pt x="902" y="534"/>
                  </a:cubicBezTo>
                  <a:cubicBezTo>
                    <a:pt x="1202" y="667"/>
                    <a:pt x="1535" y="801"/>
                    <a:pt x="1869" y="867"/>
                  </a:cubicBezTo>
                  <a:cubicBezTo>
                    <a:pt x="1869" y="867"/>
                    <a:pt x="1435" y="701"/>
                    <a:pt x="935" y="467"/>
                  </a:cubicBezTo>
                  <a:cubicBezTo>
                    <a:pt x="401" y="20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4067162" y="4715982"/>
              <a:ext cx="8196" cy="6414"/>
            </a:xfrm>
            <a:custGeom>
              <a:avLst/>
              <a:gdLst/>
              <a:ahLst/>
              <a:cxnLst/>
              <a:rect l="l" t="t" r="r" b="b"/>
              <a:pathLst>
                <a:path w="368" h="288" extrusionOk="0">
                  <a:moveTo>
                    <a:pt x="347" y="1"/>
                  </a:moveTo>
                  <a:cubicBezTo>
                    <a:pt x="313" y="1"/>
                    <a:pt x="240" y="32"/>
                    <a:pt x="167" y="80"/>
                  </a:cubicBezTo>
                  <a:cubicBezTo>
                    <a:pt x="34" y="181"/>
                    <a:pt x="0" y="281"/>
                    <a:pt x="34" y="281"/>
                  </a:cubicBezTo>
                  <a:cubicBezTo>
                    <a:pt x="38" y="285"/>
                    <a:pt x="43" y="287"/>
                    <a:pt x="49" y="287"/>
                  </a:cubicBezTo>
                  <a:cubicBezTo>
                    <a:pt x="85" y="287"/>
                    <a:pt x="143" y="205"/>
                    <a:pt x="200" y="147"/>
                  </a:cubicBezTo>
                  <a:cubicBezTo>
                    <a:pt x="300" y="80"/>
                    <a:pt x="367" y="47"/>
                    <a:pt x="367" y="14"/>
                  </a:cubicBezTo>
                  <a:cubicBezTo>
                    <a:pt x="367" y="5"/>
                    <a:pt x="360" y="1"/>
                    <a:pt x="3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8"/>
            <p:cNvSpPr/>
            <p:nvPr/>
          </p:nvSpPr>
          <p:spPr>
            <a:xfrm>
              <a:off x="4084245" y="4707808"/>
              <a:ext cx="7439" cy="3608"/>
            </a:xfrm>
            <a:custGeom>
              <a:avLst/>
              <a:gdLst/>
              <a:ahLst/>
              <a:cxnLst/>
              <a:rect l="l" t="t" r="r" b="b"/>
              <a:pathLst>
                <a:path w="334" h="162" extrusionOk="0">
                  <a:moveTo>
                    <a:pt x="312" y="0"/>
                  </a:moveTo>
                  <a:cubicBezTo>
                    <a:pt x="278" y="0"/>
                    <a:pt x="214" y="24"/>
                    <a:pt x="167" y="47"/>
                  </a:cubicBezTo>
                  <a:cubicBezTo>
                    <a:pt x="67" y="81"/>
                    <a:pt x="0" y="114"/>
                    <a:pt x="0" y="147"/>
                  </a:cubicBezTo>
                  <a:cubicBezTo>
                    <a:pt x="0" y="157"/>
                    <a:pt x="9" y="161"/>
                    <a:pt x="24" y="161"/>
                  </a:cubicBezTo>
                  <a:cubicBezTo>
                    <a:pt x="59" y="161"/>
                    <a:pt x="130" y="138"/>
                    <a:pt x="201" y="114"/>
                  </a:cubicBezTo>
                  <a:cubicBezTo>
                    <a:pt x="267" y="81"/>
                    <a:pt x="334" y="47"/>
                    <a:pt x="334" y="14"/>
                  </a:cubicBezTo>
                  <a:cubicBezTo>
                    <a:pt x="334" y="4"/>
                    <a:pt x="325" y="0"/>
                    <a:pt x="3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>
              <a:off x="4100593" y="4707207"/>
              <a:ext cx="9666" cy="2405"/>
            </a:xfrm>
            <a:custGeom>
              <a:avLst/>
              <a:gdLst/>
              <a:ahLst/>
              <a:cxnLst/>
              <a:rect l="l" t="t" r="r" b="b"/>
              <a:pathLst>
                <a:path w="434" h="108" extrusionOk="0">
                  <a:moveTo>
                    <a:pt x="147" y="1"/>
                  </a:moveTo>
                  <a:cubicBezTo>
                    <a:pt x="49" y="1"/>
                    <a:pt x="0" y="74"/>
                    <a:pt x="0" y="74"/>
                  </a:cubicBezTo>
                  <a:cubicBezTo>
                    <a:pt x="0" y="74"/>
                    <a:pt x="45" y="59"/>
                    <a:pt x="104" y="59"/>
                  </a:cubicBezTo>
                  <a:cubicBezTo>
                    <a:pt x="134" y="59"/>
                    <a:pt x="167" y="63"/>
                    <a:pt x="200" y="74"/>
                  </a:cubicBezTo>
                  <a:cubicBezTo>
                    <a:pt x="300" y="74"/>
                    <a:pt x="401" y="108"/>
                    <a:pt x="401" y="108"/>
                  </a:cubicBezTo>
                  <a:cubicBezTo>
                    <a:pt x="434" y="74"/>
                    <a:pt x="367" y="7"/>
                    <a:pt x="200" y="7"/>
                  </a:cubicBezTo>
                  <a:cubicBezTo>
                    <a:pt x="181" y="3"/>
                    <a:pt x="164" y="1"/>
                    <a:pt x="1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>
              <a:off x="4116941" y="4710325"/>
              <a:ext cx="4477" cy="2250"/>
            </a:xfrm>
            <a:custGeom>
              <a:avLst/>
              <a:gdLst/>
              <a:ahLst/>
              <a:cxnLst/>
              <a:rect l="l" t="t" r="r" b="b"/>
              <a:pathLst>
                <a:path w="201" h="101" extrusionOk="0">
                  <a:moveTo>
                    <a:pt x="100" y="1"/>
                  </a:moveTo>
                  <a:cubicBezTo>
                    <a:pt x="33" y="1"/>
                    <a:pt x="0" y="1"/>
                    <a:pt x="0" y="34"/>
                  </a:cubicBezTo>
                  <a:cubicBezTo>
                    <a:pt x="0" y="68"/>
                    <a:pt x="33" y="68"/>
                    <a:pt x="100" y="101"/>
                  </a:cubicBezTo>
                  <a:cubicBezTo>
                    <a:pt x="167" y="101"/>
                    <a:pt x="200" y="68"/>
                    <a:pt x="200" y="68"/>
                  </a:cubicBezTo>
                  <a:cubicBezTo>
                    <a:pt x="200" y="34"/>
                    <a:pt x="167" y="1"/>
                    <a:pt x="1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8"/>
            <p:cNvSpPr/>
            <p:nvPr/>
          </p:nvSpPr>
          <p:spPr>
            <a:xfrm>
              <a:off x="4276656" y="3238903"/>
              <a:ext cx="738512" cy="770873"/>
            </a:xfrm>
            <a:custGeom>
              <a:avLst/>
              <a:gdLst/>
              <a:ahLst/>
              <a:cxnLst/>
              <a:rect l="l" t="t" r="r" b="b"/>
              <a:pathLst>
                <a:path w="33158" h="34611" extrusionOk="0">
                  <a:moveTo>
                    <a:pt x="14202" y="1"/>
                  </a:moveTo>
                  <a:cubicBezTo>
                    <a:pt x="12581" y="1"/>
                    <a:pt x="9356" y="349"/>
                    <a:pt x="7139" y="2854"/>
                  </a:cubicBezTo>
                  <a:cubicBezTo>
                    <a:pt x="3937" y="6457"/>
                    <a:pt x="1" y="10726"/>
                    <a:pt x="1" y="10726"/>
                  </a:cubicBezTo>
                  <a:lnTo>
                    <a:pt x="3003" y="18265"/>
                  </a:lnTo>
                  <a:lnTo>
                    <a:pt x="10108" y="12428"/>
                  </a:lnTo>
                  <a:lnTo>
                    <a:pt x="10108" y="12428"/>
                  </a:lnTo>
                  <a:cubicBezTo>
                    <a:pt x="9508" y="13462"/>
                    <a:pt x="9174" y="14629"/>
                    <a:pt x="9141" y="15830"/>
                  </a:cubicBezTo>
                  <a:cubicBezTo>
                    <a:pt x="9141" y="17831"/>
                    <a:pt x="11242" y="18732"/>
                    <a:pt x="11242" y="18732"/>
                  </a:cubicBezTo>
                  <a:lnTo>
                    <a:pt x="11876" y="24803"/>
                  </a:lnTo>
                  <a:lnTo>
                    <a:pt x="9808" y="34610"/>
                  </a:lnTo>
                  <a:lnTo>
                    <a:pt x="9808" y="34610"/>
                  </a:lnTo>
                  <a:lnTo>
                    <a:pt x="31824" y="33743"/>
                  </a:lnTo>
                  <a:cubicBezTo>
                    <a:pt x="31423" y="30440"/>
                    <a:pt x="30323" y="27271"/>
                    <a:pt x="28555" y="24469"/>
                  </a:cubicBezTo>
                  <a:lnTo>
                    <a:pt x="28988" y="14195"/>
                  </a:lnTo>
                  <a:lnTo>
                    <a:pt x="33158" y="14195"/>
                  </a:lnTo>
                  <a:lnTo>
                    <a:pt x="31657" y="6690"/>
                  </a:lnTo>
                  <a:cubicBezTo>
                    <a:pt x="30556" y="586"/>
                    <a:pt x="21983" y="185"/>
                    <a:pt x="21983" y="185"/>
                  </a:cubicBezTo>
                  <a:lnTo>
                    <a:pt x="15212" y="52"/>
                  </a:lnTo>
                  <a:cubicBezTo>
                    <a:pt x="15212" y="52"/>
                    <a:pt x="14826" y="1"/>
                    <a:pt x="14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8"/>
            <p:cNvSpPr/>
            <p:nvPr/>
          </p:nvSpPr>
          <p:spPr>
            <a:xfrm>
              <a:off x="4804156" y="3368572"/>
              <a:ext cx="49801" cy="273439"/>
            </a:xfrm>
            <a:custGeom>
              <a:avLst/>
              <a:gdLst/>
              <a:ahLst/>
              <a:cxnLst/>
              <a:rect l="l" t="t" r="r" b="b"/>
              <a:pathLst>
                <a:path w="2236" h="12277" extrusionOk="0">
                  <a:moveTo>
                    <a:pt x="34" y="1"/>
                  </a:moveTo>
                  <a:lnTo>
                    <a:pt x="34" y="1"/>
                  </a:lnTo>
                  <a:cubicBezTo>
                    <a:pt x="0" y="168"/>
                    <a:pt x="34" y="334"/>
                    <a:pt x="67" y="468"/>
                  </a:cubicBezTo>
                  <a:cubicBezTo>
                    <a:pt x="101" y="801"/>
                    <a:pt x="167" y="1235"/>
                    <a:pt x="234" y="1802"/>
                  </a:cubicBezTo>
                  <a:cubicBezTo>
                    <a:pt x="434" y="2936"/>
                    <a:pt x="701" y="4504"/>
                    <a:pt x="1035" y="6172"/>
                  </a:cubicBezTo>
                  <a:cubicBezTo>
                    <a:pt x="1335" y="7840"/>
                    <a:pt x="1635" y="9341"/>
                    <a:pt x="1868" y="10508"/>
                  </a:cubicBezTo>
                  <a:cubicBezTo>
                    <a:pt x="1969" y="11009"/>
                    <a:pt x="2035" y="11442"/>
                    <a:pt x="2102" y="11809"/>
                  </a:cubicBezTo>
                  <a:cubicBezTo>
                    <a:pt x="2135" y="11976"/>
                    <a:pt x="2169" y="12143"/>
                    <a:pt x="2235" y="12276"/>
                  </a:cubicBezTo>
                  <a:cubicBezTo>
                    <a:pt x="2235" y="12109"/>
                    <a:pt x="2235" y="11943"/>
                    <a:pt x="2202" y="11809"/>
                  </a:cubicBezTo>
                  <a:cubicBezTo>
                    <a:pt x="2169" y="11476"/>
                    <a:pt x="2102" y="11042"/>
                    <a:pt x="2002" y="10475"/>
                  </a:cubicBezTo>
                  <a:cubicBezTo>
                    <a:pt x="1835" y="9341"/>
                    <a:pt x="1535" y="7773"/>
                    <a:pt x="1235" y="6105"/>
                  </a:cubicBezTo>
                  <a:cubicBezTo>
                    <a:pt x="901" y="4437"/>
                    <a:pt x="634" y="2936"/>
                    <a:pt x="401" y="1769"/>
                  </a:cubicBezTo>
                  <a:cubicBezTo>
                    <a:pt x="301" y="1268"/>
                    <a:pt x="201" y="835"/>
                    <a:pt x="134" y="468"/>
                  </a:cubicBezTo>
                  <a:cubicBezTo>
                    <a:pt x="134" y="301"/>
                    <a:pt x="67" y="134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8"/>
            <p:cNvSpPr/>
            <p:nvPr/>
          </p:nvSpPr>
          <p:spPr>
            <a:xfrm>
              <a:off x="4836095" y="3544234"/>
              <a:ext cx="181298" cy="5189"/>
            </a:xfrm>
            <a:custGeom>
              <a:avLst/>
              <a:gdLst/>
              <a:ahLst/>
              <a:cxnLst/>
              <a:rect l="l" t="t" r="r" b="b"/>
              <a:pathLst>
                <a:path w="8140" h="233" extrusionOk="0">
                  <a:moveTo>
                    <a:pt x="5437" y="1"/>
                  </a:moveTo>
                  <a:cubicBezTo>
                    <a:pt x="4982" y="1"/>
                    <a:pt x="4526" y="8"/>
                    <a:pt x="4070" y="19"/>
                  </a:cubicBezTo>
                  <a:cubicBezTo>
                    <a:pt x="3737" y="11"/>
                    <a:pt x="3401" y="7"/>
                    <a:pt x="3064" y="7"/>
                  </a:cubicBezTo>
                  <a:cubicBezTo>
                    <a:pt x="2052" y="7"/>
                    <a:pt x="1027" y="44"/>
                    <a:pt x="1" y="120"/>
                  </a:cubicBezTo>
                  <a:cubicBezTo>
                    <a:pt x="1027" y="195"/>
                    <a:pt x="2052" y="232"/>
                    <a:pt x="3064" y="232"/>
                  </a:cubicBezTo>
                  <a:cubicBezTo>
                    <a:pt x="3401" y="232"/>
                    <a:pt x="3737" y="228"/>
                    <a:pt x="4070" y="220"/>
                  </a:cubicBezTo>
                  <a:cubicBezTo>
                    <a:pt x="4412" y="228"/>
                    <a:pt x="4754" y="232"/>
                    <a:pt x="5096" y="232"/>
                  </a:cubicBezTo>
                  <a:cubicBezTo>
                    <a:pt x="6120" y="232"/>
                    <a:pt x="7139" y="195"/>
                    <a:pt x="8140" y="120"/>
                  </a:cubicBezTo>
                  <a:cubicBezTo>
                    <a:pt x="7250" y="31"/>
                    <a:pt x="6346" y="1"/>
                    <a:pt x="54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4232824" y="3549112"/>
              <a:ext cx="839562" cy="296848"/>
            </a:xfrm>
            <a:custGeom>
              <a:avLst/>
              <a:gdLst/>
              <a:ahLst/>
              <a:cxnLst/>
              <a:rect l="l" t="t" r="r" b="b"/>
              <a:pathLst>
                <a:path w="37695" h="13328" extrusionOk="0">
                  <a:moveTo>
                    <a:pt x="27254" y="1"/>
                  </a:moveTo>
                  <a:cubicBezTo>
                    <a:pt x="27254" y="1"/>
                    <a:pt x="28221" y="4604"/>
                    <a:pt x="28021" y="5638"/>
                  </a:cubicBezTo>
                  <a:cubicBezTo>
                    <a:pt x="27821" y="6539"/>
                    <a:pt x="12710" y="7172"/>
                    <a:pt x="8774" y="7239"/>
                  </a:cubicBezTo>
                  <a:cubicBezTo>
                    <a:pt x="8706" y="7181"/>
                    <a:pt x="8630" y="7165"/>
                    <a:pt x="8549" y="7165"/>
                  </a:cubicBezTo>
                  <a:cubicBezTo>
                    <a:pt x="8449" y="7165"/>
                    <a:pt x="8340" y="7190"/>
                    <a:pt x="8230" y="7190"/>
                  </a:cubicBezTo>
                  <a:cubicBezTo>
                    <a:pt x="8122" y="7190"/>
                    <a:pt x="8012" y="7166"/>
                    <a:pt x="7906" y="7072"/>
                  </a:cubicBezTo>
                  <a:cubicBezTo>
                    <a:pt x="7640" y="6839"/>
                    <a:pt x="7406" y="6572"/>
                    <a:pt x="7239" y="6238"/>
                  </a:cubicBezTo>
                  <a:cubicBezTo>
                    <a:pt x="7006" y="5871"/>
                    <a:pt x="6806" y="5438"/>
                    <a:pt x="6706" y="5038"/>
                  </a:cubicBezTo>
                  <a:cubicBezTo>
                    <a:pt x="6664" y="4811"/>
                    <a:pt x="6471" y="4687"/>
                    <a:pt x="6275" y="4687"/>
                  </a:cubicBezTo>
                  <a:cubicBezTo>
                    <a:pt x="6152" y="4687"/>
                    <a:pt x="6028" y="4735"/>
                    <a:pt x="5938" y="4837"/>
                  </a:cubicBezTo>
                  <a:cubicBezTo>
                    <a:pt x="5805" y="5204"/>
                    <a:pt x="5972" y="6305"/>
                    <a:pt x="6706" y="7406"/>
                  </a:cubicBezTo>
                  <a:cubicBezTo>
                    <a:pt x="7055" y="7893"/>
                    <a:pt x="6837" y="8039"/>
                    <a:pt x="6429" y="8039"/>
                  </a:cubicBezTo>
                  <a:cubicBezTo>
                    <a:pt x="5942" y="8039"/>
                    <a:pt x="5185" y="7830"/>
                    <a:pt x="4804" y="7739"/>
                  </a:cubicBezTo>
                  <a:cubicBezTo>
                    <a:pt x="4189" y="7572"/>
                    <a:pt x="2518" y="7193"/>
                    <a:pt x="1857" y="7193"/>
                  </a:cubicBezTo>
                  <a:cubicBezTo>
                    <a:pt x="1730" y="7193"/>
                    <a:pt x="1640" y="7207"/>
                    <a:pt x="1602" y="7239"/>
                  </a:cubicBezTo>
                  <a:cubicBezTo>
                    <a:pt x="1235" y="7473"/>
                    <a:pt x="1469" y="7906"/>
                    <a:pt x="2169" y="8073"/>
                  </a:cubicBezTo>
                  <a:cubicBezTo>
                    <a:pt x="2903" y="8273"/>
                    <a:pt x="5038" y="8907"/>
                    <a:pt x="4904" y="9341"/>
                  </a:cubicBezTo>
                  <a:cubicBezTo>
                    <a:pt x="4889" y="9404"/>
                    <a:pt x="4785" y="9430"/>
                    <a:pt x="4621" y="9430"/>
                  </a:cubicBezTo>
                  <a:cubicBezTo>
                    <a:pt x="3747" y="9430"/>
                    <a:pt x="1168" y="8673"/>
                    <a:pt x="1168" y="8673"/>
                  </a:cubicBezTo>
                  <a:cubicBezTo>
                    <a:pt x="1168" y="8673"/>
                    <a:pt x="899" y="8551"/>
                    <a:pt x="649" y="8551"/>
                  </a:cubicBezTo>
                  <a:cubicBezTo>
                    <a:pt x="487" y="8551"/>
                    <a:pt x="333" y="8603"/>
                    <a:pt x="268" y="8774"/>
                  </a:cubicBezTo>
                  <a:cubicBezTo>
                    <a:pt x="1" y="9574"/>
                    <a:pt x="3970" y="10375"/>
                    <a:pt x="4337" y="10441"/>
                  </a:cubicBezTo>
                  <a:cubicBezTo>
                    <a:pt x="4593" y="10505"/>
                    <a:pt x="4481" y="10877"/>
                    <a:pt x="4235" y="10877"/>
                  </a:cubicBezTo>
                  <a:cubicBezTo>
                    <a:pt x="4225" y="10877"/>
                    <a:pt x="4214" y="10876"/>
                    <a:pt x="4204" y="10875"/>
                  </a:cubicBezTo>
                  <a:cubicBezTo>
                    <a:pt x="4009" y="10826"/>
                    <a:pt x="2181" y="10245"/>
                    <a:pt x="1090" y="10245"/>
                  </a:cubicBezTo>
                  <a:cubicBezTo>
                    <a:pt x="685" y="10245"/>
                    <a:pt x="382" y="10325"/>
                    <a:pt x="301" y="10541"/>
                  </a:cubicBezTo>
                  <a:cubicBezTo>
                    <a:pt x="101" y="11175"/>
                    <a:pt x="3570" y="11242"/>
                    <a:pt x="4137" y="11842"/>
                  </a:cubicBezTo>
                  <a:cubicBezTo>
                    <a:pt x="4290" y="12014"/>
                    <a:pt x="4168" y="12068"/>
                    <a:pt x="3906" y="12068"/>
                  </a:cubicBezTo>
                  <a:cubicBezTo>
                    <a:pt x="3448" y="12068"/>
                    <a:pt x="2564" y="11903"/>
                    <a:pt x="1960" y="11903"/>
                  </a:cubicBezTo>
                  <a:cubicBezTo>
                    <a:pt x="1626" y="11903"/>
                    <a:pt x="1378" y="11953"/>
                    <a:pt x="1335" y="12109"/>
                  </a:cubicBezTo>
                  <a:cubicBezTo>
                    <a:pt x="1268" y="12343"/>
                    <a:pt x="2569" y="12443"/>
                    <a:pt x="4504" y="12710"/>
                  </a:cubicBezTo>
                  <a:cubicBezTo>
                    <a:pt x="5980" y="12860"/>
                    <a:pt x="7456" y="12935"/>
                    <a:pt x="8932" y="12935"/>
                  </a:cubicBezTo>
                  <a:cubicBezTo>
                    <a:pt x="9424" y="12935"/>
                    <a:pt x="9916" y="12927"/>
                    <a:pt x="10408" y="12910"/>
                  </a:cubicBezTo>
                  <a:cubicBezTo>
                    <a:pt x="13699" y="13109"/>
                    <a:pt x="23268" y="13327"/>
                    <a:pt x="29286" y="13327"/>
                  </a:cubicBezTo>
                  <a:cubicBezTo>
                    <a:pt x="31320" y="13327"/>
                    <a:pt x="32949" y="13302"/>
                    <a:pt x="33792" y="13243"/>
                  </a:cubicBezTo>
                  <a:cubicBezTo>
                    <a:pt x="37694" y="12943"/>
                    <a:pt x="36227" y="7940"/>
                    <a:pt x="36093" y="6672"/>
                  </a:cubicBezTo>
                  <a:cubicBezTo>
                    <a:pt x="35660" y="3069"/>
                    <a:pt x="35059" y="1"/>
                    <a:pt x="350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8"/>
            <p:cNvSpPr/>
            <p:nvPr/>
          </p:nvSpPr>
          <p:spPr>
            <a:xfrm>
              <a:off x="4484681" y="3407215"/>
              <a:ext cx="27529" cy="153057"/>
            </a:xfrm>
            <a:custGeom>
              <a:avLst/>
              <a:gdLst/>
              <a:ahLst/>
              <a:cxnLst/>
              <a:rect l="l" t="t" r="r" b="b"/>
              <a:pathLst>
                <a:path w="1236" h="6872" extrusionOk="0">
                  <a:moveTo>
                    <a:pt x="468" y="0"/>
                  </a:moveTo>
                  <a:cubicBezTo>
                    <a:pt x="501" y="334"/>
                    <a:pt x="535" y="701"/>
                    <a:pt x="601" y="1034"/>
                  </a:cubicBezTo>
                  <a:cubicBezTo>
                    <a:pt x="668" y="1368"/>
                    <a:pt x="735" y="1735"/>
                    <a:pt x="801" y="2169"/>
                  </a:cubicBezTo>
                  <a:cubicBezTo>
                    <a:pt x="835" y="2369"/>
                    <a:pt x="868" y="2569"/>
                    <a:pt x="935" y="2802"/>
                  </a:cubicBezTo>
                  <a:cubicBezTo>
                    <a:pt x="968" y="3036"/>
                    <a:pt x="1002" y="3269"/>
                    <a:pt x="1035" y="3503"/>
                  </a:cubicBezTo>
                  <a:cubicBezTo>
                    <a:pt x="1035" y="3603"/>
                    <a:pt x="1002" y="3703"/>
                    <a:pt x="1002" y="3836"/>
                  </a:cubicBezTo>
                  <a:cubicBezTo>
                    <a:pt x="968" y="3937"/>
                    <a:pt x="902" y="4037"/>
                    <a:pt x="835" y="4137"/>
                  </a:cubicBezTo>
                  <a:cubicBezTo>
                    <a:pt x="768" y="4337"/>
                    <a:pt x="668" y="4570"/>
                    <a:pt x="601" y="4770"/>
                  </a:cubicBezTo>
                  <a:cubicBezTo>
                    <a:pt x="468" y="5171"/>
                    <a:pt x="368" y="5538"/>
                    <a:pt x="268" y="5838"/>
                  </a:cubicBezTo>
                  <a:cubicBezTo>
                    <a:pt x="134" y="6171"/>
                    <a:pt x="68" y="6505"/>
                    <a:pt x="1" y="6872"/>
                  </a:cubicBezTo>
                  <a:cubicBezTo>
                    <a:pt x="168" y="6572"/>
                    <a:pt x="301" y="6238"/>
                    <a:pt x="401" y="5905"/>
                  </a:cubicBezTo>
                  <a:cubicBezTo>
                    <a:pt x="535" y="5571"/>
                    <a:pt x="668" y="5204"/>
                    <a:pt x="801" y="4837"/>
                  </a:cubicBezTo>
                  <a:cubicBezTo>
                    <a:pt x="868" y="4637"/>
                    <a:pt x="935" y="4437"/>
                    <a:pt x="1035" y="4203"/>
                  </a:cubicBezTo>
                  <a:cubicBezTo>
                    <a:pt x="1102" y="4103"/>
                    <a:pt x="1135" y="4003"/>
                    <a:pt x="1202" y="3903"/>
                  </a:cubicBezTo>
                  <a:cubicBezTo>
                    <a:pt x="1235" y="3770"/>
                    <a:pt x="1235" y="3636"/>
                    <a:pt x="1235" y="3503"/>
                  </a:cubicBezTo>
                  <a:cubicBezTo>
                    <a:pt x="1235" y="3236"/>
                    <a:pt x="1202" y="3003"/>
                    <a:pt x="1135" y="2769"/>
                  </a:cubicBezTo>
                  <a:lnTo>
                    <a:pt x="1002" y="2102"/>
                  </a:lnTo>
                  <a:cubicBezTo>
                    <a:pt x="902" y="1702"/>
                    <a:pt x="835" y="1335"/>
                    <a:pt x="768" y="1001"/>
                  </a:cubicBezTo>
                  <a:cubicBezTo>
                    <a:pt x="701" y="668"/>
                    <a:pt x="601" y="334"/>
                    <a:pt x="4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8"/>
            <p:cNvSpPr/>
            <p:nvPr/>
          </p:nvSpPr>
          <p:spPr>
            <a:xfrm>
              <a:off x="4677114" y="2927268"/>
              <a:ext cx="176109" cy="364534"/>
            </a:xfrm>
            <a:custGeom>
              <a:avLst/>
              <a:gdLst/>
              <a:ahLst/>
              <a:cxnLst/>
              <a:rect l="l" t="t" r="r" b="b"/>
              <a:pathLst>
                <a:path w="7907" h="16367" extrusionOk="0">
                  <a:moveTo>
                    <a:pt x="434" y="1"/>
                  </a:moveTo>
                  <a:lnTo>
                    <a:pt x="434" y="1"/>
                  </a:lnTo>
                  <a:cubicBezTo>
                    <a:pt x="1034" y="768"/>
                    <a:pt x="1702" y="1668"/>
                    <a:pt x="1568" y="2636"/>
                  </a:cubicBezTo>
                  <a:cubicBezTo>
                    <a:pt x="1468" y="3470"/>
                    <a:pt x="768" y="4237"/>
                    <a:pt x="901" y="5071"/>
                  </a:cubicBezTo>
                  <a:cubicBezTo>
                    <a:pt x="1034" y="6072"/>
                    <a:pt x="2135" y="6705"/>
                    <a:pt x="2202" y="7706"/>
                  </a:cubicBezTo>
                  <a:cubicBezTo>
                    <a:pt x="2269" y="8540"/>
                    <a:pt x="1568" y="9140"/>
                    <a:pt x="1068" y="9774"/>
                  </a:cubicBezTo>
                  <a:cubicBezTo>
                    <a:pt x="334" y="10708"/>
                    <a:pt x="0" y="11909"/>
                    <a:pt x="167" y="13110"/>
                  </a:cubicBezTo>
                  <a:cubicBezTo>
                    <a:pt x="301" y="14311"/>
                    <a:pt x="1034" y="15345"/>
                    <a:pt x="2069" y="15945"/>
                  </a:cubicBezTo>
                  <a:cubicBezTo>
                    <a:pt x="2578" y="16225"/>
                    <a:pt x="3153" y="16367"/>
                    <a:pt x="3728" y="16367"/>
                  </a:cubicBezTo>
                  <a:cubicBezTo>
                    <a:pt x="4320" y="16367"/>
                    <a:pt x="4913" y="16216"/>
                    <a:pt x="5438" y="15912"/>
                  </a:cubicBezTo>
                  <a:cubicBezTo>
                    <a:pt x="6338" y="15278"/>
                    <a:pt x="7005" y="14344"/>
                    <a:pt x="7306" y="13277"/>
                  </a:cubicBezTo>
                  <a:cubicBezTo>
                    <a:pt x="7773" y="11942"/>
                    <a:pt x="7906" y="10375"/>
                    <a:pt x="7105" y="9174"/>
                  </a:cubicBezTo>
                  <a:cubicBezTo>
                    <a:pt x="6772" y="8707"/>
                    <a:pt x="6305" y="8307"/>
                    <a:pt x="6205" y="7739"/>
                  </a:cubicBezTo>
                  <a:cubicBezTo>
                    <a:pt x="6071" y="7006"/>
                    <a:pt x="6572" y="6338"/>
                    <a:pt x="6638" y="5605"/>
                  </a:cubicBezTo>
                  <a:cubicBezTo>
                    <a:pt x="6772" y="4637"/>
                    <a:pt x="6071" y="3770"/>
                    <a:pt x="5338" y="3103"/>
                  </a:cubicBezTo>
                  <a:cubicBezTo>
                    <a:pt x="4604" y="2469"/>
                    <a:pt x="3736" y="1969"/>
                    <a:pt x="3169" y="1168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8"/>
            <p:cNvSpPr/>
            <p:nvPr/>
          </p:nvSpPr>
          <p:spPr>
            <a:xfrm>
              <a:off x="4810838" y="3413897"/>
              <a:ext cx="50536" cy="271947"/>
            </a:xfrm>
            <a:custGeom>
              <a:avLst/>
              <a:gdLst/>
              <a:ahLst/>
              <a:cxnLst/>
              <a:rect l="l" t="t" r="r" b="b"/>
              <a:pathLst>
                <a:path w="2269" h="12210" extrusionOk="0">
                  <a:moveTo>
                    <a:pt x="1" y="1"/>
                  </a:moveTo>
                  <a:lnTo>
                    <a:pt x="1" y="1"/>
                  </a:lnTo>
                  <a:cubicBezTo>
                    <a:pt x="268" y="4137"/>
                    <a:pt x="401" y="8006"/>
                    <a:pt x="501" y="12209"/>
                  </a:cubicBezTo>
                  <a:cubicBezTo>
                    <a:pt x="1068" y="12176"/>
                    <a:pt x="1602" y="12009"/>
                    <a:pt x="2069" y="11709"/>
                  </a:cubicBezTo>
                  <a:cubicBezTo>
                    <a:pt x="2269" y="9908"/>
                    <a:pt x="935" y="447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8"/>
            <p:cNvSpPr/>
            <p:nvPr/>
          </p:nvSpPr>
          <p:spPr>
            <a:xfrm>
              <a:off x="4582768" y="3330643"/>
              <a:ext cx="12651" cy="40180"/>
            </a:xfrm>
            <a:custGeom>
              <a:avLst/>
              <a:gdLst/>
              <a:ahLst/>
              <a:cxnLst/>
              <a:rect l="l" t="t" r="r" b="b"/>
              <a:pathLst>
                <a:path w="568" h="1804" extrusionOk="0">
                  <a:moveTo>
                    <a:pt x="562" y="0"/>
                  </a:moveTo>
                  <a:cubicBezTo>
                    <a:pt x="514" y="0"/>
                    <a:pt x="295" y="359"/>
                    <a:pt x="167" y="870"/>
                  </a:cubicBezTo>
                  <a:cubicBezTo>
                    <a:pt x="33" y="1137"/>
                    <a:pt x="0" y="1470"/>
                    <a:pt x="67" y="1804"/>
                  </a:cubicBezTo>
                  <a:cubicBezTo>
                    <a:pt x="200" y="1537"/>
                    <a:pt x="300" y="1237"/>
                    <a:pt x="367" y="903"/>
                  </a:cubicBezTo>
                  <a:cubicBezTo>
                    <a:pt x="467" y="636"/>
                    <a:pt x="567" y="303"/>
                    <a:pt x="567" y="3"/>
                  </a:cubicBezTo>
                  <a:cubicBezTo>
                    <a:pt x="566" y="1"/>
                    <a:pt x="564" y="0"/>
                    <a:pt x="56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8"/>
            <p:cNvSpPr/>
            <p:nvPr/>
          </p:nvSpPr>
          <p:spPr>
            <a:xfrm>
              <a:off x="4461651" y="3349173"/>
              <a:ext cx="24544" cy="21760"/>
            </a:xfrm>
            <a:custGeom>
              <a:avLst/>
              <a:gdLst/>
              <a:ahLst/>
              <a:cxnLst/>
              <a:rect l="l" t="t" r="r" b="b"/>
              <a:pathLst>
                <a:path w="1102" h="977" extrusionOk="0">
                  <a:moveTo>
                    <a:pt x="45" y="1"/>
                  </a:moveTo>
                  <a:cubicBezTo>
                    <a:pt x="40" y="1"/>
                    <a:pt x="37" y="2"/>
                    <a:pt x="34" y="5"/>
                  </a:cubicBezTo>
                  <a:cubicBezTo>
                    <a:pt x="1" y="38"/>
                    <a:pt x="168" y="305"/>
                    <a:pt x="468" y="572"/>
                  </a:cubicBezTo>
                  <a:cubicBezTo>
                    <a:pt x="708" y="842"/>
                    <a:pt x="975" y="977"/>
                    <a:pt x="1051" y="977"/>
                  </a:cubicBezTo>
                  <a:cubicBezTo>
                    <a:pt x="1059" y="977"/>
                    <a:pt x="1065" y="975"/>
                    <a:pt x="1068" y="972"/>
                  </a:cubicBezTo>
                  <a:cubicBezTo>
                    <a:pt x="1102" y="905"/>
                    <a:pt x="868" y="672"/>
                    <a:pt x="601" y="438"/>
                  </a:cubicBezTo>
                  <a:cubicBezTo>
                    <a:pt x="323" y="191"/>
                    <a:pt x="102" y="1"/>
                    <a:pt x="4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8"/>
            <p:cNvSpPr/>
            <p:nvPr/>
          </p:nvSpPr>
          <p:spPr>
            <a:xfrm>
              <a:off x="4382896" y="3445100"/>
              <a:ext cx="10424" cy="46839"/>
            </a:xfrm>
            <a:custGeom>
              <a:avLst/>
              <a:gdLst/>
              <a:ahLst/>
              <a:cxnLst/>
              <a:rect l="l" t="t" r="r" b="b"/>
              <a:pathLst>
                <a:path w="468" h="2103" extrusionOk="0">
                  <a:moveTo>
                    <a:pt x="301" y="1"/>
                  </a:moveTo>
                  <a:cubicBezTo>
                    <a:pt x="310" y="18"/>
                    <a:pt x="319" y="33"/>
                    <a:pt x="327" y="46"/>
                  </a:cubicBezTo>
                  <a:lnTo>
                    <a:pt x="327" y="46"/>
                  </a:lnTo>
                  <a:cubicBezTo>
                    <a:pt x="301" y="233"/>
                    <a:pt x="293" y="603"/>
                    <a:pt x="201" y="1001"/>
                  </a:cubicBezTo>
                  <a:cubicBezTo>
                    <a:pt x="101" y="1335"/>
                    <a:pt x="34" y="1702"/>
                    <a:pt x="1" y="2102"/>
                  </a:cubicBezTo>
                  <a:cubicBezTo>
                    <a:pt x="234" y="1802"/>
                    <a:pt x="368" y="1402"/>
                    <a:pt x="401" y="1035"/>
                  </a:cubicBezTo>
                  <a:cubicBezTo>
                    <a:pt x="464" y="722"/>
                    <a:pt x="468" y="380"/>
                    <a:pt x="413" y="63"/>
                  </a:cubicBezTo>
                  <a:lnTo>
                    <a:pt x="413" y="63"/>
                  </a:lnTo>
                  <a:cubicBezTo>
                    <a:pt x="419" y="49"/>
                    <a:pt x="425" y="29"/>
                    <a:pt x="4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8"/>
            <p:cNvSpPr/>
            <p:nvPr/>
          </p:nvSpPr>
          <p:spPr>
            <a:xfrm>
              <a:off x="4347238" y="3529045"/>
              <a:ext cx="40157" cy="14900"/>
            </a:xfrm>
            <a:custGeom>
              <a:avLst/>
              <a:gdLst/>
              <a:ahLst/>
              <a:cxnLst/>
              <a:rect l="l" t="t" r="r" b="b"/>
              <a:pathLst>
                <a:path w="1803" h="669" extrusionOk="0">
                  <a:moveTo>
                    <a:pt x="34" y="1"/>
                  </a:moveTo>
                  <a:cubicBezTo>
                    <a:pt x="1" y="34"/>
                    <a:pt x="401" y="234"/>
                    <a:pt x="868" y="435"/>
                  </a:cubicBezTo>
                  <a:cubicBezTo>
                    <a:pt x="1168" y="568"/>
                    <a:pt x="1469" y="668"/>
                    <a:pt x="1802" y="668"/>
                  </a:cubicBezTo>
                  <a:cubicBezTo>
                    <a:pt x="1802" y="601"/>
                    <a:pt x="1435" y="401"/>
                    <a:pt x="968" y="234"/>
                  </a:cubicBezTo>
                  <a:cubicBezTo>
                    <a:pt x="668" y="68"/>
                    <a:pt x="368" y="1"/>
                    <a:pt x="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8"/>
            <p:cNvSpPr/>
            <p:nvPr/>
          </p:nvSpPr>
          <p:spPr>
            <a:xfrm>
              <a:off x="4465371" y="3456927"/>
              <a:ext cx="13408" cy="33520"/>
            </a:xfrm>
            <a:custGeom>
              <a:avLst/>
              <a:gdLst/>
              <a:ahLst/>
              <a:cxnLst/>
              <a:rect l="l" t="t" r="r" b="b"/>
              <a:pathLst>
                <a:path w="602" h="1505" extrusionOk="0">
                  <a:moveTo>
                    <a:pt x="528" y="1"/>
                  </a:moveTo>
                  <a:cubicBezTo>
                    <a:pt x="481" y="1"/>
                    <a:pt x="294" y="292"/>
                    <a:pt x="167" y="704"/>
                  </a:cubicBezTo>
                  <a:cubicBezTo>
                    <a:pt x="34" y="1137"/>
                    <a:pt x="1" y="1504"/>
                    <a:pt x="67" y="1504"/>
                  </a:cubicBezTo>
                  <a:cubicBezTo>
                    <a:pt x="101" y="1504"/>
                    <a:pt x="234" y="1171"/>
                    <a:pt x="368" y="771"/>
                  </a:cubicBezTo>
                  <a:cubicBezTo>
                    <a:pt x="501" y="370"/>
                    <a:pt x="601" y="3"/>
                    <a:pt x="534" y="3"/>
                  </a:cubicBezTo>
                  <a:cubicBezTo>
                    <a:pt x="533" y="2"/>
                    <a:pt x="531" y="1"/>
                    <a:pt x="52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4518869" y="3277189"/>
              <a:ext cx="31961" cy="5524"/>
            </a:xfrm>
            <a:custGeom>
              <a:avLst/>
              <a:gdLst/>
              <a:ahLst/>
              <a:cxnLst/>
              <a:rect l="l" t="t" r="r" b="b"/>
              <a:pathLst>
                <a:path w="1435" h="248" extrusionOk="0">
                  <a:moveTo>
                    <a:pt x="701" y="1"/>
                  </a:moveTo>
                  <a:cubicBezTo>
                    <a:pt x="301" y="34"/>
                    <a:pt x="0" y="68"/>
                    <a:pt x="0" y="168"/>
                  </a:cubicBezTo>
                  <a:cubicBezTo>
                    <a:pt x="0" y="216"/>
                    <a:pt x="179" y="247"/>
                    <a:pt x="419" y="247"/>
                  </a:cubicBezTo>
                  <a:cubicBezTo>
                    <a:pt x="507" y="247"/>
                    <a:pt x="603" y="243"/>
                    <a:pt x="701" y="234"/>
                  </a:cubicBezTo>
                  <a:cubicBezTo>
                    <a:pt x="1101" y="201"/>
                    <a:pt x="1435" y="134"/>
                    <a:pt x="1435" y="101"/>
                  </a:cubicBezTo>
                  <a:cubicBezTo>
                    <a:pt x="1435" y="34"/>
                    <a:pt x="1101" y="1"/>
                    <a:pt x="7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4549315" y="3425790"/>
              <a:ext cx="19355" cy="34990"/>
            </a:xfrm>
            <a:custGeom>
              <a:avLst/>
              <a:gdLst/>
              <a:ahLst/>
              <a:cxnLst/>
              <a:rect l="l" t="t" r="r" b="b"/>
              <a:pathLst>
                <a:path w="869" h="1571" extrusionOk="0">
                  <a:moveTo>
                    <a:pt x="34" y="0"/>
                  </a:moveTo>
                  <a:cubicBezTo>
                    <a:pt x="1" y="301"/>
                    <a:pt x="34" y="634"/>
                    <a:pt x="201" y="901"/>
                  </a:cubicBezTo>
                  <a:cubicBezTo>
                    <a:pt x="421" y="1310"/>
                    <a:pt x="731" y="1571"/>
                    <a:pt x="793" y="1571"/>
                  </a:cubicBezTo>
                  <a:cubicBezTo>
                    <a:pt x="797" y="1571"/>
                    <a:pt x="800" y="1570"/>
                    <a:pt x="802" y="1568"/>
                  </a:cubicBezTo>
                  <a:cubicBezTo>
                    <a:pt x="868" y="1501"/>
                    <a:pt x="601" y="1201"/>
                    <a:pt x="401" y="801"/>
                  </a:cubicBezTo>
                  <a:cubicBezTo>
                    <a:pt x="201" y="367"/>
                    <a:pt x="101" y="0"/>
                    <a:pt x="3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8"/>
            <p:cNvSpPr/>
            <p:nvPr/>
          </p:nvSpPr>
          <p:spPr>
            <a:xfrm>
              <a:off x="4700144" y="3421269"/>
              <a:ext cx="33453" cy="27640"/>
            </a:xfrm>
            <a:custGeom>
              <a:avLst/>
              <a:gdLst/>
              <a:ahLst/>
              <a:cxnLst/>
              <a:rect l="l" t="t" r="r" b="b"/>
              <a:pathLst>
                <a:path w="1502" h="1241" extrusionOk="0">
                  <a:moveTo>
                    <a:pt x="1426" y="0"/>
                  </a:moveTo>
                  <a:cubicBezTo>
                    <a:pt x="1363" y="0"/>
                    <a:pt x="1047" y="256"/>
                    <a:pt x="701" y="570"/>
                  </a:cubicBezTo>
                  <a:cubicBezTo>
                    <a:pt x="301" y="904"/>
                    <a:pt x="0" y="1171"/>
                    <a:pt x="34" y="1237"/>
                  </a:cubicBezTo>
                  <a:cubicBezTo>
                    <a:pt x="36" y="1240"/>
                    <a:pt x="40" y="1241"/>
                    <a:pt x="46" y="1241"/>
                  </a:cubicBezTo>
                  <a:cubicBezTo>
                    <a:pt x="121" y="1241"/>
                    <a:pt x="463" y="1046"/>
                    <a:pt x="834" y="737"/>
                  </a:cubicBezTo>
                  <a:cubicBezTo>
                    <a:pt x="1235" y="403"/>
                    <a:pt x="1502" y="70"/>
                    <a:pt x="1435" y="3"/>
                  </a:cubicBezTo>
                  <a:cubicBezTo>
                    <a:pt x="1433" y="1"/>
                    <a:pt x="1430" y="0"/>
                    <a:pt x="142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8"/>
            <p:cNvSpPr/>
            <p:nvPr/>
          </p:nvSpPr>
          <p:spPr>
            <a:xfrm>
              <a:off x="4624373" y="3395945"/>
              <a:ext cx="27507" cy="19578"/>
            </a:xfrm>
            <a:custGeom>
              <a:avLst/>
              <a:gdLst/>
              <a:ahLst/>
              <a:cxnLst/>
              <a:rect l="l" t="t" r="r" b="b"/>
              <a:pathLst>
                <a:path w="1235" h="879" extrusionOk="0">
                  <a:moveTo>
                    <a:pt x="1183" y="1"/>
                  </a:moveTo>
                  <a:cubicBezTo>
                    <a:pt x="1106" y="1"/>
                    <a:pt x="833" y="130"/>
                    <a:pt x="534" y="340"/>
                  </a:cubicBezTo>
                  <a:cubicBezTo>
                    <a:pt x="234" y="573"/>
                    <a:pt x="0" y="807"/>
                    <a:pt x="33" y="873"/>
                  </a:cubicBezTo>
                  <a:cubicBezTo>
                    <a:pt x="37" y="877"/>
                    <a:pt x="43" y="878"/>
                    <a:pt x="51" y="878"/>
                  </a:cubicBezTo>
                  <a:cubicBezTo>
                    <a:pt x="127" y="878"/>
                    <a:pt x="397" y="746"/>
                    <a:pt x="667" y="506"/>
                  </a:cubicBezTo>
                  <a:cubicBezTo>
                    <a:pt x="1001" y="273"/>
                    <a:pt x="1234" y="39"/>
                    <a:pt x="1201" y="6"/>
                  </a:cubicBezTo>
                  <a:cubicBezTo>
                    <a:pt x="1197" y="3"/>
                    <a:pt x="1191" y="1"/>
                    <a:pt x="118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8"/>
            <p:cNvSpPr/>
            <p:nvPr/>
          </p:nvSpPr>
          <p:spPr>
            <a:xfrm>
              <a:off x="4656312" y="3300174"/>
              <a:ext cx="34946" cy="29043"/>
            </a:xfrm>
            <a:custGeom>
              <a:avLst/>
              <a:gdLst/>
              <a:ahLst/>
              <a:cxnLst/>
              <a:rect l="l" t="t" r="r" b="b"/>
              <a:pathLst>
                <a:path w="1569" h="1304" extrusionOk="0">
                  <a:moveTo>
                    <a:pt x="45" y="1"/>
                  </a:moveTo>
                  <a:cubicBezTo>
                    <a:pt x="40" y="1"/>
                    <a:pt x="37" y="1"/>
                    <a:pt x="34" y="3"/>
                  </a:cubicBezTo>
                  <a:cubicBezTo>
                    <a:pt x="0" y="36"/>
                    <a:pt x="234" y="437"/>
                    <a:pt x="668" y="803"/>
                  </a:cubicBezTo>
                  <a:cubicBezTo>
                    <a:pt x="901" y="1070"/>
                    <a:pt x="1201" y="1237"/>
                    <a:pt x="1568" y="1304"/>
                  </a:cubicBezTo>
                  <a:cubicBezTo>
                    <a:pt x="1568" y="1270"/>
                    <a:pt x="1235" y="1004"/>
                    <a:pt x="801" y="637"/>
                  </a:cubicBezTo>
                  <a:cubicBezTo>
                    <a:pt x="419" y="319"/>
                    <a:pt x="129" y="1"/>
                    <a:pt x="4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8"/>
            <p:cNvSpPr/>
            <p:nvPr/>
          </p:nvSpPr>
          <p:spPr>
            <a:xfrm>
              <a:off x="4757340" y="3303114"/>
              <a:ext cx="28264" cy="20491"/>
            </a:xfrm>
            <a:custGeom>
              <a:avLst/>
              <a:gdLst/>
              <a:ahLst/>
              <a:cxnLst/>
              <a:rect l="l" t="t" r="r" b="b"/>
              <a:pathLst>
                <a:path w="1269" h="920" extrusionOk="0">
                  <a:moveTo>
                    <a:pt x="1221" y="0"/>
                  </a:moveTo>
                  <a:cubicBezTo>
                    <a:pt x="1150" y="0"/>
                    <a:pt x="873" y="158"/>
                    <a:pt x="568" y="371"/>
                  </a:cubicBezTo>
                  <a:cubicBezTo>
                    <a:pt x="234" y="638"/>
                    <a:pt x="1" y="872"/>
                    <a:pt x="34" y="905"/>
                  </a:cubicBezTo>
                  <a:cubicBezTo>
                    <a:pt x="39" y="915"/>
                    <a:pt x="50" y="920"/>
                    <a:pt x="66" y="920"/>
                  </a:cubicBezTo>
                  <a:cubicBezTo>
                    <a:pt x="158" y="920"/>
                    <a:pt x="418" y="765"/>
                    <a:pt x="701" y="538"/>
                  </a:cubicBezTo>
                  <a:cubicBezTo>
                    <a:pt x="1035" y="305"/>
                    <a:pt x="1269" y="71"/>
                    <a:pt x="1235" y="4"/>
                  </a:cubicBezTo>
                  <a:cubicBezTo>
                    <a:pt x="1232" y="1"/>
                    <a:pt x="1228" y="0"/>
                    <a:pt x="122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8"/>
            <p:cNvSpPr/>
            <p:nvPr/>
          </p:nvSpPr>
          <p:spPr>
            <a:xfrm>
              <a:off x="4862844" y="3300976"/>
              <a:ext cx="10424" cy="39445"/>
            </a:xfrm>
            <a:custGeom>
              <a:avLst/>
              <a:gdLst/>
              <a:ahLst/>
              <a:cxnLst/>
              <a:rect l="l" t="t" r="r" b="b"/>
              <a:pathLst>
                <a:path w="468" h="1771" extrusionOk="0">
                  <a:moveTo>
                    <a:pt x="368" y="0"/>
                  </a:moveTo>
                  <a:cubicBezTo>
                    <a:pt x="301" y="0"/>
                    <a:pt x="234" y="401"/>
                    <a:pt x="134" y="901"/>
                  </a:cubicBezTo>
                  <a:cubicBezTo>
                    <a:pt x="67" y="1168"/>
                    <a:pt x="1" y="1468"/>
                    <a:pt x="1" y="1768"/>
                  </a:cubicBezTo>
                  <a:cubicBezTo>
                    <a:pt x="4" y="1770"/>
                    <a:pt x="7" y="1770"/>
                    <a:pt x="10" y="1770"/>
                  </a:cubicBezTo>
                  <a:cubicBezTo>
                    <a:pt x="84" y="1770"/>
                    <a:pt x="272" y="1413"/>
                    <a:pt x="368" y="934"/>
                  </a:cubicBezTo>
                  <a:cubicBezTo>
                    <a:pt x="468" y="634"/>
                    <a:pt x="468" y="300"/>
                    <a:pt x="3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8"/>
            <p:cNvSpPr/>
            <p:nvPr/>
          </p:nvSpPr>
          <p:spPr>
            <a:xfrm>
              <a:off x="4842042" y="3398239"/>
              <a:ext cx="35681" cy="32072"/>
            </a:xfrm>
            <a:custGeom>
              <a:avLst/>
              <a:gdLst/>
              <a:ahLst/>
              <a:cxnLst/>
              <a:rect l="l" t="t" r="r" b="b"/>
              <a:pathLst>
                <a:path w="1602" h="1440" extrusionOk="0">
                  <a:moveTo>
                    <a:pt x="43" y="0"/>
                  </a:moveTo>
                  <a:cubicBezTo>
                    <a:pt x="39" y="0"/>
                    <a:pt x="36" y="1"/>
                    <a:pt x="34" y="3"/>
                  </a:cubicBezTo>
                  <a:cubicBezTo>
                    <a:pt x="1" y="36"/>
                    <a:pt x="334" y="403"/>
                    <a:pt x="735" y="804"/>
                  </a:cubicBezTo>
                  <a:cubicBezTo>
                    <a:pt x="1146" y="1152"/>
                    <a:pt x="1497" y="1440"/>
                    <a:pt x="1561" y="1440"/>
                  </a:cubicBezTo>
                  <a:cubicBezTo>
                    <a:pt x="1564" y="1440"/>
                    <a:pt x="1567" y="1439"/>
                    <a:pt x="1568" y="1437"/>
                  </a:cubicBezTo>
                  <a:cubicBezTo>
                    <a:pt x="1602" y="1371"/>
                    <a:pt x="1302" y="1037"/>
                    <a:pt x="868" y="637"/>
                  </a:cubicBezTo>
                  <a:cubicBezTo>
                    <a:pt x="490" y="259"/>
                    <a:pt x="113" y="0"/>
                    <a:pt x="4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8"/>
            <p:cNvSpPr/>
            <p:nvPr/>
          </p:nvSpPr>
          <p:spPr>
            <a:xfrm>
              <a:off x="4939372" y="3356634"/>
              <a:ext cx="16370" cy="35792"/>
            </a:xfrm>
            <a:custGeom>
              <a:avLst/>
              <a:gdLst/>
              <a:ahLst/>
              <a:cxnLst/>
              <a:rect l="l" t="t" r="r" b="b"/>
              <a:pathLst>
                <a:path w="735" h="1607" extrusionOk="0">
                  <a:moveTo>
                    <a:pt x="725" y="1"/>
                  </a:moveTo>
                  <a:cubicBezTo>
                    <a:pt x="651" y="1"/>
                    <a:pt x="460" y="355"/>
                    <a:pt x="301" y="770"/>
                  </a:cubicBezTo>
                  <a:cubicBezTo>
                    <a:pt x="101" y="1171"/>
                    <a:pt x="0" y="1571"/>
                    <a:pt x="67" y="1604"/>
                  </a:cubicBezTo>
                  <a:cubicBezTo>
                    <a:pt x="69" y="1606"/>
                    <a:pt x="70" y="1606"/>
                    <a:pt x="72" y="1606"/>
                  </a:cubicBezTo>
                  <a:cubicBezTo>
                    <a:pt x="118" y="1606"/>
                    <a:pt x="309" y="1252"/>
                    <a:pt x="501" y="837"/>
                  </a:cubicBezTo>
                  <a:cubicBezTo>
                    <a:pt x="634" y="570"/>
                    <a:pt x="734" y="303"/>
                    <a:pt x="734" y="3"/>
                  </a:cubicBezTo>
                  <a:cubicBezTo>
                    <a:pt x="732" y="2"/>
                    <a:pt x="728" y="1"/>
                    <a:pt x="72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8"/>
            <p:cNvSpPr/>
            <p:nvPr/>
          </p:nvSpPr>
          <p:spPr>
            <a:xfrm>
              <a:off x="4943827" y="3459221"/>
              <a:ext cx="22317" cy="40892"/>
            </a:xfrm>
            <a:custGeom>
              <a:avLst/>
              <a:gdLst/>
              <a:ahLst/>
              <a:cxnLst/>
              <a:rect l="l" t="t" r="r" b="b"/>
              <a:pathLst>
                <a:path w="1002" h="1836" extrusionOk="0">
                  <a:moveTo>
                    <a:pt x="1001" y="0"/>
                  </a:moveTo>
                  <a:cubicBezTo>
                    <a:pt x="768" y="234"/>
                    <a:pt x="568" y="534"/>
                    <a:pt x="401" y="834"/>
                  </a:cubicBezTo>
                  <a:cubicBezTo>
                    <a:pt x="201" y="1135"/>
                    <a:pt x="67" y="1468"/>
                    <a:pt x="1" y="1835"/>
                  </a:cubicBezTo>
                  <a:cubicBezTo>
                    <a:pt x="234" y="1568"/>
                    <a:pt x="468" y="1268"/>
                    <a:pt x="601" y="968"/>
                  </a:cubicBezTo>
                  <a:cubicBezTo>
                    <a:pt x="801" y="668"/>
                    <a:pt x="935" y="334"/>
                    <a:pt x="10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8"/>
            <p:cNvSpPr/>
            <p:nvPr/>
          </p:nvSpPr>
          <p:spPr>
            <a:xfrm>
              <a:off x="4855427" y="3482941"/>
              <a:ext cx="26749" cy="33565"/>
            </a:xfrm>
            <a:custGeom>
              <a:avLst/>
              <a:gdLst/>
              <a:ahLst/>
              <a:cxnLst/>
              <a:rect l="l" t="t" r="r" b="b"/>
              <a:pathLst>
                <a:path w="1201" h="1507" extrusionOk="0">
                  <a:moveTo>
                    <a:pt x="45" y="0"/>
                  </a:moveTo>
                  <a:cubicBezTo>
                    <a:pt x="41" y="0"/>
                    <a:pt x="37" y="1"/>
                    <a:pt x="33" y="3"/>
                  </a:cubicBezTo>
                  <a:cubicBezTo>
                    <a:pt x="0" y="70"/>
                    <a:pt x="200" y="403"/>
                    <a:pt x="500" y="803"/>
                  </a:cubicBezTo>
                  <a:cubicBezTo>
                    <a:pt x="817" y="1215"/>
                    <a:pt x="1074" y="1506"/>
                    <a:pt x="1156" y="1506"/>
                  </a:cubicBezTo>
                  <a:cubicBezTo>
                    <a:pt x="1160" y="1506"/>
                    <a:pt x="1164" y="1506"/>
                    <a:pt x="1168" y="1504"/>
                  </a:cubicBezTo>
                  <a:cubicBezTo>
                    <a:pt x="1201" y="1471"/>
                    <a:pt x="1001" y="1104"/>
                    <a:pt x="701" y="703"/>
                  </a:cubicBezTo>
                  <a:cubicBezTo>
                    <a:pt x="416" y="292"/>
                    <a:pt x="131" y="0"/>
                    <a:pt x="4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8"/>
            <p:cNvSpPr/>
            <p:nvPr/>
          </p:nvSpPr>
          <p:spPr>
            <a:xfrm>
              <a:off x="4763286" y="3513454"/>
              <a:ext cx="31983" cy="48309"/>
            </a:xfrm>
            <a:custGeom>
              <a:avLst/>
              <a:gdLst/>
              <a:ahLst/>
              <a:cxnLst/>
              <a:rect l="l" t="t" r="r" b="b"/>
              <a:pathLst>
                <a:path w="1436" h="2169" extrusionOk="0">
                  <a:moveTo>
                    <a:pt x="1435" y="0"/>
                  </a:moveTo>
                  <a:lnTo>
                    <a:pt x="1435" y="0"/>
                  </a:lnTo>
                  <a:cubicBezTo>
                    <a:pt x="1068" y="267"/>
                    <a:pt x="768" y="601"/>
                    <a:pt x="568" y="1001"/>
                  </a:cubicBezTo>
                  <a:cubicBezTo>
                    <a:pt x="268" y="1335"/>
                    <a:pt x="101" y="1735"/>
                    <a:pt x="1" y="2169"/>
                  </a:cubicBezTo>
                  <a:cubicBezTo>
                    <a:pt x="268" y="1868"/>
                    <a:pt x="535" y="1502"/>
                    <a:pt x="735" y="1101"/>
                  </a:cubicBezTo>
                  <a:cubicBezTo>
                    <a:pt x="1002" y="768"/>
                    <a:pt x="1235" y="401"/>
                    <a:pt x="143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8"/>
            <p:cNvSpPr/>
            <p:nvPr/>
          </p:nvSpPr>
          <p:spPr>
            <a:xfrm>
              <a:off x="4656312" y="3508242"/>
              <a:ext cx="21560" cy="45347"/>
            </a:xfrm>
            <a:custGeom>
              <a:avLst/>
              <a:gdLst/>
              <a:ahLst/>
              <a:cxnLst/>
              <a:rect l="l" t="t" r="r" b="b"/>
              <a:pathLst>
                <a:path w="968" h="2036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401"/>
                    <a:pt x="201" y="735"/>
                    <a:pt x="401" y="1068"/>
                  </a:cubicBezTo>
                  <a:cubicBezTo>
                    <a:pt x="534" y="1435"/>
                    <a:pt x="734" y="1769"/>
                    <a:pt x="968" y="2036"/>
                  </a:cubicBezTo>
                  <a:cubicBezTo>
                    <a:pt x="768" y="1302"/>
                    <a:pt x="434" y="635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8"/>
            <p:cNvSpPr/>
            <p:nvPr/>
          </p:nvSpPr>
          <p:spPr>
            <a:xfrm>
              <a:off x="4528513" y="3529045"/>
              <a:ext cx="43120" cy="36438"/>
            </a:xfrm>
            <a:custGeom>
              <a:avLst/>
              <a:gdLst/>
              <a:ahLst/>
              <a:cxnLst/>
              <a:rect l="l" t="t" r="r" b="b"/>
              <a:pathLst>
                <a:path w="1936" h="1636" extrusionOk="0">
                  <a:moveTo>
                    <a:pt x="1936" y="1"/>
                  </a:moveTo>
                  <a:cubicBezTo>
                    <a:pt x="1535" y="168"/>
                    <a:pt x="1202" y="435"/>
                    <a:pt x="902" y="735"/>
                  </a:cubicBezTo>
                  <a:cubicBezTo>
                    <a:pt x="368" y="1202"/>
                    <a:pt x="1" y="1602"/>
                    <a:pt x="34" y="1635"/>
                  </a:cubicBezTo>
                  <a:cubicBezTo>
                    <a:pt x="401" y="1435"/>
                    <a:pt x="735" y="1202"/>
                    <a:pt x="1035" y="902"/>
                  </a:cubicBezTo>
                  <a:cubicBezTo>
                    <a:pt x="1369" y="635"/>
                    <a:pt x="1669" y="335"/>
                    <a:pt x="193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8"/>
            <p:cNvSpPr/>
            <p:nvPr/>
          </p:nvSpPr>
          <p:spPr>
            <a:xfrm>
              <a:off x="4574594" y="3608557"/>
              <a:ext cx="37151" cy="36460"/>
            </a:xfrm>
            <a:custGeom>
              <a:avLst/>
              <a:gdLst/>
              <a:ahLst/>
              <a:cxnLst/>
              <a:rect l="l" t="t" r="r" b="b"/>
              <a:pathLst>
                <a:path w="1668" h="1637" extrusionOk="0">
                  <a:moveTo>
                    <a:pt x="33" y="0"/>
                  </a:moveTo>
                  <a:cubicBezTo>
                    <a:pt x="0" y="34"/>
                    <a:pt x="400" y="367"/>
                    <a:pt x="834" y="834"/>
                  </a:cubicBezTo>
                  <a:cubicBezTo>
                    <a:pt x="1251" y="1251"/>
                    <a:pt x="1606" y="1637"/>
                    <a:pt x="1663" y="1637"/>
                  </a:cubicBezTo>
                  <a:cubicBezTo>
                    <a:pt x="1665" y="1637"/>
                    <a:pt x="1667" y="1636"/>
                    <a:pt x="1668" y="1635"/>
                  </a:cubicBezTo>
                  <a:cubicBezTo>
                    <a:pt x="1535" y="1268"/>
                    <a:pt x="1301" y="934"/>
                    <a:pt x="1001" y="667"/>
                  </a:cubicBezTo>
                  <a:cubicBezTo>
                    <a:pt x="734" y="367"/>
                    <a:pt x="400" y="134"/>
                    <a:pt x="3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8"/>
            <p:cNvSpPr/>
            <p:nvPr/>
          </p:nvSpPr>
          <p:spPr>
            <a:xfrm>
              <a:off x="4686781" y="3606129"/>
              <a:ext cx="24522" cy="42563"/>
            </a:xfrm>
            <a:custGeom>
              <a:avLst/>
              <a:gdLst/>
              <a:ahLst/>
              <a:cxnLst/>
              <a:rect l="l" t="t" r="r" b="b"/>
              <a:pathLst>
                <a:path w="1101" h="1911" extrusionOk="0">
                  <a:moveTo>
                    <a:pt x="1085" y="1"/>
                  </a:moveTo>
                  <a:cubicBezTo>
                    <a:pt x="1000" y="1"/>
                    <a:pt x="642" y="324"/>
                    <a:pt x="367" y="843"/>
                  </a:cubicBezTo>
                  <a:cubicBezTo>
                    <a:pt x="133" y="1143"/>
                    <a:pt x="33" y="1510"/>
                    <a:pt x="0" y="1910"/>
                  </a:cubicBezTo>
                  <a:cubicBezTo>
                    <a:pt x="200" y="1610"/>
                    <a:pt x="400" y="1277"/>
                    <a:pt x="567" y="943"/>
                  </a:cubicBezTo>
                  <a:cubicBezTo>
                    <a:pt x="767" y="643"/>
                    <a:pt x="967" y="343"/>
                    <a:pt x="1101" y="9"/>
                  </a:cubicBezTo>
                  <a:cubicBezTo>
                    <a:pt x="1098" y="3"/>
                    <a:pt x="1093" y="1"/>
                    <a:pt x="108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8"/>
            <p:cNvSpPr/>
            <p:nvPr/>
          </p:nvSpPr>
          <p:spPr>
            <a:xfrm>
              <a:off x="4749188" y="3624905"/>
              <a:ext cx="43097" cy="35681"/>
            </a:xfrm>
            <a:custGeom>
              <a:avLst/>
              <a:gdLst/>
              <a:ahLst/>
              <a:cxnLst/>
              <a:rect l="l" t="t" r="r" b="b"/>
              <a:pathLst>
                <a:path w="1935" h="160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334"/>
                    <a:pt x="534" y="634"/>
                    <a:pt x="901" y="867"/>
                  </a:cubicBezTo>
                  <a:cubicBezTo>
                    <a:pt x="1201" y="1168"/>
                    <a:pt x="1534" y="1434"/>
                    <a:pt x="1935" y="1601"/>
                  </a:cubicBezTo>
                  <a:cubicBezTo>
                    <a:pt x="1668" y="1268"/>
                    <a:pt x="1368" y="967"/>
                    <a:pt x="1034" y="701"/>
                  </a:cubicBezTo>
                  <a:cubicBezTo>
                    <a:pt x="734" y="400"/>
                    <a:pt x="367" y="167"/>
                    <a:pt x="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8"/>
            <p:cNvSpPr/>
            <p:nvPr/>
          </p:nvSpPr>
          <p:spPr>
            <a:xfrm>
              <a:off x="4746938" y="3358862"/>
              <a:ext cx="35703" cy="25346"/>
            </a:xfrm>
            <a:custGeom>
              <a:avLst/>
              <a:gdLst/>
              <a:ahLst/>
              <a:cxnLst/>
              <a:rect l="l" t="t" r="r" b="b"/>
              <a:pathLst>
                <a:path w="1603" h="1138" extrusionOk="0">
                  <a:moveTo>
                    <a:pt x="48" y="0"/>
                  </a:moveTo>
                  <a:cubicBezTo>
                    <a:pt x="43" y="0"/>
                    <a:pt x="38" y="1"/>
                    <a:pt x="34" y="3"/>
                  </a:cubicBezTo>
                  <a:cubicBezTo>
                    <a:pt x="1" y="37"/>
                    <a:pt x="268" y="403"/>
                    <a:pt x="735" y="704"/>
                  </a:cubicBezTo>
                  <a:cubicBezTo>
                    <a:pt x="968" y="937"/>
                    <a:pt x="1269" y="1071"/>
                    <a:pt x="1602" y="1137"/>
                  </a:cubicBezTo>
                  <a:cubicBezTo>
                    <a:pt x="1602" y="1071"/>
                    <a:pt x="1269" y="837"/>
                    <a:pt x="868" y="537"/>
                  </a:cubicBezTo>
                  <a:cubicBezTo>
                    <a:pt x="459" y="254"/>
                    <a:pt x="139" y="0"/>
                    <a:pt x="4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8"/>
            <p:cNvSpPr/>
            <p:nvPr/>
          </p:nvSpPr>
          <p:spPr>
            <a:xfrm>
              <a:off x="4598359" y="3859522"/>
              <a:ext cx="32718" cy="23252"/>
            </a:xfrm>
            <a:custGeom>
              <a:avLst/>
              <a:gdLst/>
              <a:ahLst/>
              <a:cxnLst/>
              <a:rect l="l" t="t" r="r" b="b"/>
              <a:pathLst>
                <a:path w="1469" h="1044" extrusionOk="0">
                  <a:moveTo>
                    <a:pt x="1418" y="1"/>
                  </a:moveTo>
                  <a:cubicBezTo>
                    <a:pt x="1338" y="1"/>
                    <a:pt x="986" y="110"/>
                    <a:pt x="634" y="374"/>
                  </a:cubicBezTo>
                  <a:cubicBezTo>
                    <a:pt x="234" y="674"/>
                    <a:pt x="1" y="1008"/>
                    <a:pt x="67" y="1041"/>
                  </a:cubicBezTo>
                  <a:cubicBezTo>
                    <a:pt x="69" y="1043"/>
                    <a:pt x="72" y="1044"/>
                    <a:pt x="76" y="1044"/>
                  </a:cubicBezTo>
                  <a:cubicBezTo>
                    <a:pt x="135" y="1044"/>
                    <a:pt x="422" y="792"/>
                    <a:pt x="768" y="541"/>
                  </a:cubicBezTo>
                  <a:cubicBezTo>
                    <a:pt x="1135" y="274"/>
                    <a:pt x="1468" y="74"/>
                    <a:pt x="1435" y="7"/>
                  </a:cubicBezTo>
                  <a:cubicBezTo>
                    <a:pt x="1435" y="3"/>
                    <a:pt x="1429" y="1"/>
                    <a:pt x="141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8"/>
            <p:cNvSpPr/>
            <p:nvPr/>
          </p:nvSpPr>
          <p:spPr>
            <a:xfrm>
              <a:off x="4727628" y="3864132"/>
              <a:ext cx="15635" cy="41627"/>
            </a:xfrm>
            <a:custGeom>
              <a:avLst/>
              <a:gdLst/>
              <a:ahLst/>
              <a:cxnLst/>
              <a:rect l="l" t="t" r="r" b="b"/>
              <a:pathLst>
                <a:path w="702" h="1869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667"/>
                    <a:pt x="334" y="1301"/>
                    <a:pt x="701" y="1868"/>
                  </a:cubicBezTo>
                  <a:cubicBezTo>
                    <a:pt x="601" y="1201"/>
                    <a:pt x="368" y="567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4826451" y="3865535"/>
              <a:ext cx="31226" cy="30758"/>
            </a:xfrm>
            <a:custGeom>
              <a:avLst/>
              <a:gdLst/>
              <a:ahLst/>
              <a:cxnLst/>
              <a:rect l="l" t="t" r="r" b="b"/>
              <a:pathLst>
                <a:path w="1402" h="1381" extrusionOk="0">
                  <a:moveTo>
                    <a:pt x="1326" y="1"/>
                  </a:moveTo>
                  <a:cubicBezTo>
                    <a:pt x="1263" y="1"/>
                    <a:pt x="947" y="260"/>
                    <a:pt x="601" y="638"/>
                  </a:cubicBezTo>
                  <a:cubicBezTo>
                    <a:pt x="234" y="1004"/>
                    <a:pt x="0" y="1338"/>
                    <a:pt x="34" y="1371"/>
                  </a:cubicBezTo>
                  <a:cubicBezTo>
                    <a:pt x="37" y="1378"/>
                    <a:pt x="43" y="1381"/>
                    <a:pt x="51" y="1381"/>
                  </a:cubicBezTo>
                  <a:cubicBezTo>
                    <a:pt x="130" y="1381"/>
                    <a:pt x="435" y="1103"/>
                    <a:pt x="767" y="771"/>
                  </a:cubicBezTo>
                  <a:cubicBezTo>
                    <a:pt x="1134" y="404"/>
                    <a:pt x="1401" y="37"/>
                    <a:pt x="1334" y="4"/>
                  </a:cubicBezTo>
                  <a:cubicBezTo>
                    <a:pt x="1333" y="2"/>
                    <a:pt x="1330" y="1"/>
                    <a:pt x="132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4899994" y="3913844"/>
              <a:ext cx="40892" cy="12940"/>
            </a:xfrm>
            <a:custGeom>
              <a:avLst/>
              <a:gdLst/>
              <a:ahLst/>
              <a:cxnLst/>
              <a:rect l="l" t="t" r="r" b="b"/>
              <a:pathLst>
                <a:path w="1836" h="581" extrusionOk="0">
                  <a:moveTo>
                    <a:pt x="607" y="0"/>
                  </a:moveTo>
                  <a:cubicBezTo>
                    <a:pt x="387" y="0"/>
                    <a:pt x="173" y="74"/>
                    <a:pt x="1" y="203"/>
                  </a:cubicBezTo>
                  <a:cubicBezTo>
                    <a:pt x="10" y="223"/>
                    <a:pt x="53" y="228"/>
                    <a:pt x="120" y="228"/>
                  </a:cubicBezTo>
                  <a:cubicBezTo>
                    <a:pt x="192" y="228"/>
                    <a:pt x="292" y="222"/>
                    <a:pt x="413" y="222"/>
                  </a:cubicBezTo>
                  <a:cubicBezTo>
                    <a:pt x="561" y="222"/>
                    <a:pt x="740" y="231"/>
                    <a:pt x="935" y="270"/>
                  </a:cubicBezTo>
                  <a:cubicBezTo>
                    <a:pt x="1380" y="359"/>
                    <a:pt x="1694" y="581"/>
                    <a:pt x="1804" y="581"/>
                  </a:cubicBezTo>
                  <a:cubicBezTo>
                    <a:pt x="1817" y="581"/>
                    <a:pt x="1828" y="577"/>
                    <a:pt x="1835" y="570"/>
                  </a:cubicBezTo>
                  <a:cubicBezTo>
                    <a:pt x="1835" y="537"/>
                    <a:pt x="1535" y="170"/>
                    <a:pt x="968" y="70"/>
                  </a:cubicBezTo>
                  <a:cubicBezTo>
                    <a:pt x="850" y="22"/>
                    <a:pt x="727" y="0"/>
                    <a:pt x="60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3934173" y="3859099"/>
              <a:ext cx="1084715" cy="840854"/>
            </a:xfrm>
            <a:custGeom>
              <a:avLst/>
              <a:gdLst/>
              <a:ahLst/>
              <a:cxnLst/>
              <a:rect l="l" t="t" r="r" b="b"/>
              <a:pathLst>
                <a:path w="48702" h="37753" extrusionOk="0">
                  <a:moveTo>
                    <a:pt x="17199" y="0"/>
                  </a:moveTo>
                  <a:cubicBezTo>
                    <a:pt x="16460" y="0"/>
                    <a:pt x="15924" y="60"/>
                    <a:pt x="15645" y="193"/>
                  </a:cubicBezTo>
                  <a:cubicBezTo>
                    <a:pt x="12876" y="1494"/>
                    <a:pt x="0" y="33283"/>
                    <a:pt x="0" y="33283"/>
                  </a:cubicBezTo>
                  <a:lnTo>
                    <a:pt x="10374" y="37753"/>
                  </a:lnTo>
                  <a:lnTo>
                    <a:pt x="21516" y="10734"/>
                  </a:lnTo>
                  <a:cubicBezTo>
                    <a:pt x="21516" y="10734"/>
                    <a:pt x="39798" y="17423"/>
                    <a:pt x="44588" y="17423"/>
                  </a:cubicBezTo>
                  <a:cubicBezTo>
                    <a:pt x="44827" y="17423"/>
                    <a:pt x="45032" y="17406"/>
                    <a:pt x="45199" y="17372"/>
                  </a:cubicBezTo>
                  <a:cubicBezTo>
                    <a:pt x="48702" y="16604"/>
                    <a:pt x="47234" y="4896"/>
                    <a:pt x="47234" y="4896"/>
                  </a:cubicBezTo>
                  <a:cubicBezTo>
                    <a:pt x="47234" y="4896"/>
                    <a:pt x="23891" y="0"/>
                    <a:pt x="17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4266255" y="4006029"/>
              <a:ext cx="674634" cy="1067632"/>
            </a:xfrm>
            <a:custGeom>
              <a:avLst/>
              <a:gdLst/>
              <a:ahLst/>
              <a:cxnLst/>
              <a:rect l="l" t="t" r="r" b="b"/>
              <a:pathLst>
                <a:path w="30290" h="47935" extrusionOk="0">
                  <a:moveTo>
                    <a:pt x="19448" y="0"/>
                  </a:moveTo>
                  <a:cubicBezTo>
                    <a:pt x="19014" y="134"/>
                    <a:pt x="2369" y="7005"/>
                    <a:pt x="1202" y="9174"/>
                  </a:cubicBezTo>
                  <a:cubicBezTo>
                    <a:pt x="1" y="11375"/>
                    <a:pt x="2903" y="47935"/>
                    <a:pt x="2903" y="47935"/>
                  </a:cubicBezTo>
                  <a:lnTo>
                    <a:pt x="12376" y="47935"/>
                  </a:lnTo>
                  <a:lnTo>
                    <a:pt x="11776" y="15445"/>
                  </a:lnTo>
                  <a:lnTo>
                    <a:pt x="30289" y="10775"/>
                  </a:lnTo>
                  <a:lnTo>
                    <a:pt x="19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4368797" y="4072891"/>
              <a:ext cx="573561" cy="174616"/>
            </a:xfrm>
            <a:custGeom>
              <a:avLst/>
              <a:gdLst/>
              <a:ahLst/>
              <a:cxnLst/>
              <a:rect l="l" t="t" r="r" b="b"/>
              <a:pathLst>
                <a:path w="25752" h="7840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67"/>
                    <a:pt x="167" y="101"/>
                    <a:pt x="267" y="134"/>
                  </a:cubicBezTo>
                  <a:lnTo>
                    <a:pt x="968" y="501"/>
                  </a:lnTo>
                  <a:cubicBezTo>
                    <a:pt x="1234" y="668"/>
                    <a:pt x="1635" y="834"/>
                    <a:pt x="2068" y="1035"/>
                  </a:cubicBezTo>
                  <a:cubicBezTo>
                    <a:pt x="2535" y="1235"/>
                    <a:pt x="3036" y="1468"/>
                    <a:pt x="3603" y="1702"/>
                  </a:cubicBezTo>
                  <a:cubicBezTo>
                    <a:pt x="4704" y="2169"/>
                    <a:pt x="6105" y="2702"/>
                    <a:pt x="7606" y="3236"/>
                  </a:cubicBezTo>
                  <a:cubicBezTo>
                    <a:pt x="9140" y="3736"/>
                    <a:pt x="10808" y="4304"/>
                    <a:pt x="12609" y="4804"/>
                  </a:cubicBezTo>
                  <a:cubicBezTo>
                    <a:pt x="16212" y="5838"/>
                    <a:pt x="19481" y="6605"/>
                    <a:pt x="21882" y="7106"/>
                  </a:cubicBezTo>
                  <a:cubicBezTo>
                    <a:pt x="23083" y="7372"/>
                    <a:pt x="24051" y="7539"/>
                    <a:pt x="24718" y="7673"/>
                  </a:cubicBezTo>
                  <a:lnTo>
                    <a:pt x="25485" y="7806"/>
                  </a:lnTo>
                  <a:cubicBezTo>
                    <a:pt x="25585" y="7839"/>
                    <a:pt x="25685" y="7839"/>
                    <a:pt x="25752" y="7839"/>
                  </a:cubicBezTo>
                  <a:cubicBezTo>
                    <a:pt x="25685" y="7806"/>
                    <a:pt x="25585" y="7773"/>
                    <a:pt x="25518" y="7773"/>
                  </a:cubicBezTo>
                  <a:lnTo>
                    <a:pt x="24751" y="7606"/>
                  </a:lnTo>
                  <a:lnTo>
                    <a:pt x="21916" y="6939"/>
                  </a:lnTo>
                  <a:cubicBezTo>
                    <a:pt x="19547" y="6405"/>
                    <a:pt x="16245" y="5638"/>
                    <a:pt x="12676" y="4604"/>
                  </a:cubicBezTo>
                  <a:cubicBezTo>
                    <a:pt x="10908" y="4070"/>
                    <a:pt x="9207" y="3570"/>
                    <a:pt x="7672" y="3036"/>
                  </a:cubicBezTo>
                  <a:cubicBezTo>
                    <a:pt x="6138" y="2502"/>
                    <a:pt x="4770" y="2002"/>
                    <a:pt x="3636" y="1535"/>
                  </a:cubicBezTo>
                  <a:cubicBezTo>
                    <a:pt x="3069" y="1335"/>
                    <a:pt x="2569" y="1101"/>
                    <a:pt x="2135" y="934"/>
                  </a:cubicBezTo>
                  <a:cubicBezTo>
                    <a:pt x="1668" y="734"/>
                    <a:pt x="1301" y="568"/>
                    <a:pt x="1001" y="434"/>
                  </a:cubicBezTo>
                  <a:lnTo>
                    <a:pt x="267" y="101"/>
                  </a:lnTo>
                  <a:cubicBezTo>
                    <a:pt x="200" y="67"/>
                    <a:pt x="100" y="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4279641" y="4144964"/>
              <a:ext cx="119626" cy="252615"/>
            </a:xfrm>
            <a:custGeom>
              <a:avLst/>
              <a:gdLst/>
              <a:ahLst/>
              <a:cxnLst/>
              <a:rect l="l" t="t" r="r" b="b"/>
              <a:pathLst>
                <a:path w="5371" h="11342" extrusionOk="0">
                  <a:moveTo>
                    <a:pt x="5371" y="0"/>
                  </a:moveTo>
                  <a:lnTo>
                    <a:pt x="5371" y="0"/>
                  </a:lnTo>
                  <a:cubicBezTo>
                    <a:pt x="5171" y="33"/>
                    <a:pt x="5004" y="100"/>
                    <a:pt x="4837" y="167"/>
                  </a:cubicBezTo>
                  <a:cubicBezTo>
                    <a:pt x="4337" y="334"/>
                    <a:pt x="3870" y="500"/>
                    <a:pt x="3403" y="734"/>
                  </a:cubicBezTo>
                  <a:cubicBezTo>
                    <a:pt x="2736" y="1034"/>
                    <a:pt x="2068" y="1434"/>
                    <a:pt x="1535" y="1935"/>
                  </a:cubicBezTo>
                  <a:cubicBezTo>
                    <a:pt x="801" y="2569"/>
                    <a:pt x="334" y="3403"/>
                    <a:pt x="134" y="4337"/>
                  </a:cubicBezTo>
                  <a:cubicBezTo>
                    <a:pt x="0" y="5237"/>
                    <a:pt x="0" y="6171"/>
                    <a:pt x="134" y="7072"/>
                  </a:cubicBezTo>
                  <a:cubicBezTo>
                    <a:pt x="200" y="7906"/>
                    <a:pt x="267" y="8706"/>
                    <a:pt x="334" y="9307"/>
                  </a:cubicBezTo>
                  <a:cubicBezTo>
                    <a:pt x="401" y="9907"/>
                    <a:pt x="467" y="10408"/>
                    <a:pt x="501" y="10808"/>
                  </a:cubicBezTo>
                  <a:cubicBezTo>
                    <a:pt x="501" y="10975"/>
                    <a:pt x="534" y="11175"/>
                    <a:pt x="601" y="11342"/>
                  </a:cubicBezTo>
                  <a:cubicBezTo>
                    <a:pt x="601" y="11141"/>
                    <a:pt x="634" y="10975"/>
                    <a:pt x="601" y="10774"/>
                  </a:cubicBezTo>
                  <a:cubicBezTo>
                    <a:pt x="567" y="10374"/>
                    <a:pt x="567" y="9907"/>
                    <a:pt x="501" y="9273"/>
                  </a:cubicBezTo>
                  <a:cubicBezTo>
                    <a:pt x="467" y="8640"/>
                    <a:pt x="401" y="7872"/>
                    <a:pt x="367" y="7038"/>
                  </a:cubicBezTo>
                  <a:cubicBezTo>
                    <a:pt x="234" y="6138"/>
                    <a:pt x="234" y="5237"/>
                    <a:pt x="367" y="4337"/>
                  </a:cubicBezTo>
                  <a:cubicBezTo>
                    <a:pt x="534" y="3469"/>
                    <a:pt x="1001" y="2669"/>
                    <a:pt x="1668" y="2068"/>
                  </a:cubicBezTo>
                  <a:cubicBezTo>
                    <a:pt x="2202" y="1568"/>
                    <a:pt x="2802" y="1168"/>
                    <a:pt x="3469" y="834"/>
                  </a:cubicBezTo>
                  <a:cubicBezTo>
                    <a:pt x="4637" y="300"/>
                    <a:pt x="5371" y="33"/>
                    <a:pt x="53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4477999" y="4327709"/>
              <a:ext cx="49801" cy="22317"/>
            </a:xfrm>
            <a:custGeom>
              <a:avLst/>
              <a:gdLst/>
              <a:ahLst/>
              <a:cxnLst/>
              <a:rect l="l" t="t" r="r" b="b"/>
              <a:pathLst>
                <a:path w="2236" h="1002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468"/>
                    <a:pt x="1435" y="802"/>
                    <a:pt x="2236" y="1002"/>
                  </a:cubicBezTo>
                  <a:cubicBezTo>
                    <a:pt x="1568" y="535"/>
                    <a:pt x="801" y="2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4496574" y="4305436"/>
              <a:ext cx="35681" cy="46817"/>
            </a:xfrm>
            <a:custGeom>
              <a:avLst/>
              <a:gdLst/>
              <a:ahLst/>
              <a:cxnLst/>
              <a:rect l="l" t="t" r="r" b="b"/>
              <a:pathLst>
                <a:path w="1602" h="2102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434"/>
                    <a:pt x="267" y="868"/>
                    <a:pt x="601" y="1201"/>
                  </a:cubicBezTo>
                  <a:cubicBezTo>
                    <a:pt x="835" y="1568"/>
                    <a:pt x="1168" y="1902"/>
                    <a:pt x="1602" y="2102"/>
                  </a:cubicBezTo>
                  <a:cubicBezTo>
                    <a:pt x="1602" y="2035"/>
                    <a:pt x="1168" y="1635"/>
                    <a:pt x="768" y="1068"/>
                  </a:cubicBezTo>
                  <a:cubicBezTo>
                    <a:pt x="534" y="701"/>
                    <a:pt x="267" y="33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4528513" y="4338867"/>
              <a:ext cx="49066" cy="75793"/>
            </a:xfrm>
            <a:custGeom>
              <a:avLst/>
              <a:gdLst/>
              <a:ahLst/>
              <a:cxnLst/>
              <a:rect l="l" t="t" r="r" b="b"/>
              <a:pathLst>
                <a:path w="2203" h="3403" extrusionOk="0">
                  <a:moveTo>
                    <a:pt x="2203" y="0"/>
                  </a:moveTo>
                  <a:lnTo>
                    <a:pt x="2203" y="0"/>
                  </a:lnTo>
                  <a:cubicBezTo>
                    <a:pt x="2012" y="55"/>
                    <a:pt x="1821" y="109"/>
                    <a:pt x="1631" y="109"/>
                  </a:cubicBezTo>
                  <a:cubicBezTo>
                    <a:pt x="1588" y="109"/>
                    <a:pt x="1545" y="107"/>
                    <a:pt x="1502" y="100"/>
                  </a:cubicBezTo>
                  <a:cubicBezTo>
                    <a:pt x="1235" y="67"/>
                    <a:pt x="968" y="67"/>
                    <a:pt x="668" y="67"/>
                  </a:cubicBezTo>
                  <a:cubicBezTo>
                    <a:pt x="501" y="100"/>
                    <a:pt x="335" y="200"/>
                    <a:pt x="201" y="334"/>
                  </a:cubicBezTo>
                  <a:cubicBezTo>
                    <a:pt x="101" y="501"/>
                    <a:pt x="34" y="667"/>
                    <a:pt x="34" y="868"/>
                  </a:cubicBezTo>
                  <a:cubicBezTo>
                    <a:pt x="1" y="1735"/>
                    <a:pt x="34" y="2569"/>
                    <a:pt x="134" y="3403"/>
                  </a:cubicBezTo>
                  <a:cubicBezTo>
                    <a:pt x="234" y="2569"/>
                    <a:pt x="268" y="1735"/>
                    <a:pt x="234" y="901"/>
                  </a:cubicBezTo>
                  <a:cubicBezTo>
                    <a:pt x="201" y="601"/>
                    <a:pt x="435" y="334"/>
                    <a:pt x="701" y="301"/>
                  </a:cubicBezTo>
                  <a:cubicBezTo>
                    <a:pt x="968" y="267"/>
                    <a:pt x="1235" y="267"/>
                    <a:pt x="1502" y="267"/>
                  </a:cubicBezTo>
                  <a:cubicBezTo>
                    <a:pt x="1702" y="267"/>
                    <a:pt x="1869" y="234"/>
                    <a:pt x="2069" y="134"/>
                  </a:cubicBezTo>
                  <a:cubicBezTo>
                    <a:pt x="2169" y="67"/>
                    <a:pt x="2203" y="0"/>
                    <a:pt x="22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4527043" y="3839610"/>
              <a:ext cx="436875" cy="54256"/>
            </a:xfrm>
            <a:custGeom>
              <a:avLst/>
              <a:gdLst/>
              <a:ahLst/>
              <a:cxnLst/>
              <a:rect l="l" t="t" r="r" b="b"/>
              <a:pathLst>
                <a:path w="19615" h="2436" extrusionOk="0">
                  <a:moveTo>
                    <a:pt x="200" y="0"/>
                  </a:moveTo>
                  <a:lnTo>
                    <a:pt x="0" y="868"/>
                  </a:lnTo>
                  <a:lnTo>
                    <a:pt x="19614" y="2435"/>
                  </a:lnTo>
                  <a:lnTo>
                    <a:pt x="18780" y="26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3133280" y="3763082"/>
              <a:ext cx="2576550" cy="1378200"/>
            </a:xfrm>
            <a:custGeom>
              <a:avLst/>
              <a:gdLst/>
              <a:ahLst/>
              <a:cxnLst/>
              <a:rect l="l" t="t" r="r" b="b"/>
              <a:pathLst>
                <a:path w="115683" h="61879" extrusionOk="0">
                  <a:moveTo>
                    <a:pt x="0" y="0"/>
                  </a:moveTo>
                  <a:lnTo>
                    <a:pt x="0" y="3103"/>
                  </a:lnTo>
                  <a:lnTo>
                    <a:pt x="6171" y="3103"/>
                  </a:lnTo>
                  <a:lnTo>
                    <a:pt x="3002" y="61778"/>
                  </a:lnTo>
                  <a:lnTo>
                    <a:pt x="4737" y="61878"/>
                  </a:lnTo>
                  <a:lnTo>
                    <a:pt x="7939" y="3103"/>
                  </a:lnTo>
                  <a:lnTo>
                    <a:pt x="109378" y="3103"/>
                  </a:lnTo>
                  <a:lnTo>
                    <a:pt x="112114" y="61811"/>
                  </a:lnTo>
                  <a:lnTo>
                    <a:pt x="113882" y="61811"/>
                  </a:lnTo>
                  <a:lnTo>
                    <a:pt x="111146" y="3103"/>
                  </a:lnTo>
                  <a:lnTo>
                    <a:pt x="115683" y="3103"/>
                  </a:lnTo>
                  <a:lnTo>
                    <a:pt x="11568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3884395" y="3356701"/>
              <a:ext cx="790518" cy="417543"/>
            </a:xfrm>
            <a:custGeom>
              <a:avLst/>
              <a:gdLst/>
              <a:ahLst/>
              <a:cxnLst/>
              <a:rect l="l" t="t" r="r" b="b"/>
              <a:pathLst>
                <a:path w="35493" h="18747" extrusionOk="0">
                  <a:moveTo>
                    <a:pt x="0" y="0"/>
                  </a:moveTo>
                  <a:lnTo>
                    <a:pt x="6438" y="18747"/>
                  </a:lnTo>
                  <a:lnTo>
                    <a:pt x="35492" y="18747"/>
                  </a:lnTo>
                  <a:lnTo>
                    <a:pt x="35259" y="17779"/>
                  </a:lnTo>
                  <a:lnTo>
                    <a:pt x="23517" y="17413"/>
                  </a:lnTo>
                  <a:lnTo>
                    <a:pt x="181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4119168" y="3527597"/>
              <a:ext cx="56483" cy="62898"/>
            </a:xfrm>
            <a:custGeom>
              <a:avLst/>
              <a:gdLst/>
              <a:ahLst/>
              <a:cxnLst/>
              <a:rect l="l" t="t" r="r" b="b"/>
              <a:pathLst>
                <a:path w="2536" h="2824" extrusionOk="0">
                  <a:moveTo>
                    <a:pt x="1137" y="0"/>
                  </a:moveTo>
                  <a:cubicBezTo>
                    <a:pt x="1058" y="0"/>
                    <a:pt x="979" y="11"/>
                    <a:pt x="901" y="33"/>
                  </a:cubicBezTo>
                  <a:cubicBezTo>
                    <a:pt x="334" y="166"/>
                    <a:pt x="0" y="933"/>
                    <a:pt x="167" y="1700"/>
                  </a:cubicBezTo>
                  <a:cubicBezTo>
                    <a:pt x="344" y="2380"/>
                    <a:pt x="862" y="2824"/>
                    <a:pt x="1395" y="2824"/>
                  </a:cubicBezTo>
                  <a:cubicBezTo>
                    <a:pt x="1464" y="2824"/>
                    <a:pt x="1533" y="2816"/>
                    <a:pt x="1601" y="2801"/>
                  </a:cubicBezTo>
                  <a:cubicBezTo>
                    <a:pt x="2202" y="2634"/>
                    <a:pt x="2535" y="1901"/>
                    <a:pt x="2335" y="1133"/>
                  </a:cubicBezTo>
                  <a:cubicBezTo>
                    <a:pt x="2190" y="466"/>
                    <a:pt x="1666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38"/>
          <p:cNvSpPr txBox="1">
            <a:spLocks noGrp="1"/>
          </p:cNvSpPr>
          <p:nvPr>
            <p:ph type="ctrTitle" idx="2"/>
          </p:nvPr>
        </p:nvSpPr>
        <p:spPr>
          <a:xfrm>
            <a:off x="2075975" y="1597175"/>
            <a:ext cx="49920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dirty="0"/>
              <a:t>PESQUISA DE LEVANTAMENTO</a:t>
            </a:r>
          </a:p>
        </p:txBody>
      </p:sp>
      <p:grpSp>
        <p:nvGrpSpPr>
          <p:cNvPr id="331" name="Google Shape;331;p38"/>
          <p:cNvGrpSpPr/>
          <p:nvPr/>
        </p:nvGrpSpPr>
        <p:grpSpPr>
          <a:xfrm>
            <a:off x="1553713" y="2739216"/>
            <a:ext cx="1058165" cy="1157335"/>
            <a:chOff x="1299875" y="2202319"/>
            <a:chExt cx="1251674" cy="1368980"/>
          </a:xfrm>
        </p:grpSpPr>
        <p:grpSp>
          <p:nvGrpSpPr>
            <p:cNvPr id="332" name="Google Shape;332;p38"/>
            <p:cNvGrpSpPr/>
            <p:nvPr/>
          </p:nvGrpSpPr>
          <p:grpSpPr>
            <a:xfrm>
              <a:off x="1299875" y="2202319"/>
              <a:ext cx="1251674" cy="351071"/>
              <a:chOff x="1473616" y="2193544"/>
              <a:chExt cx="1251674" cy="351071"/>
            </a:xfrm>
          </p:grpSpPr>
          <p:sp>
            <p:nvSpPr>
              <p:cNvPr id="333" name="Google Shape;333;p38"/>
              <p:cNvSpPr/>
              <p:nvPr/>
            </p:nvSpPr>
            <p:spPr>
              <a:xfrm>
                <a:off x="1473616" y="2193544"/>
                <a:ext cx="1251674" cy="351071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4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4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8"/>
              <p:cNvSpPr/>
              <p:nvPr/>
            </p:nvSpPr>
            <p:spPr>
              <a:xfrm>
                <a:off x="1596807" y="2303273"/>
                <a:ext cx="167705" cy="152809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8"/>
              <p:cNvSpPr/>
              <p:nvPr/>
            </p:nvSpPr>
            <p:spPr>
              <a:xfrm>
                <a:off x="1635121" y="2353419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0"/>
                    </a:moveTo>
                    <a:lnTo>
                      <a:pt x="3469" y="0"/>
                    </a:lnTo>
                    <a:cubicBezTo>
                      <a:pt x="2836" y="501"/>
                      <a:pt x="2235" y="1034"/>
                      <a:pt x="1668" y="1635"/>
                    </a:cubicBezTo>
                    <a:lnTo>
                      <a:pt x="1324" y="1953"/>
                    </a:lnTo>
                    <a:lnTo>
                      <a:pt x="1324" y="1953"/>
                    </a:lnTo>
                    <a:cubicBezTo>
                      <a:pt x="912" y="1521"/>
                      <a:pt x="471" y="1146"/>
                      <a:pt x="0" y="801"/>
                    </a:cubicBezTo>
                    <a:lnTo>
                      <a:pt x="0" y="801"/>
                    </a:lnTo>
                    <a:cubicBezTo>
                      <a:pt x="367" y="1301"/>
                      <a:pt x="801" y="1768"/>
                      <a:pt x="1234" y="2202"/>
                    </a:cubicBezTo>
                    <a:lnTo>
                      <a:pt x="1335" y="2269"/>
                    </a:lnTo>
                    <a:lnTo>
                      <a:pt x="1401" y="2202"/>
                    </a:lnTo>
                    <a:cubicBezTo>
                      <a:pt x="1535" y="2068"/>
                      <a:pt x="1668" y="1935"/>
                      <a:pt x="1802" y="1802"/>
                    </a:cubicBezTo>
                    <a:cubicBezTo>
                      <a:pt x="2435" y="1235"/>
                      <a:pt x="2969" y="667"/>
                      <a:pt x="3469" y="0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8"/>
              <p:cNvSpPr/>
              <p:nvPr/>
            </p:nvSpPr>
            <p:spPr>
              <a:xfrm>
                <a:off x="1893039" y="2340228"/>
                <a:ext cx="710295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167"/>
                      <a:pt x="6438" y="234"/>
                      <a:pt x="14377" y="234"/>
                    </a:cubicBezTo>
                    <a:cubicBezTo>
                      <a:pt x="22316" y="234"/>
                      <a:pt x="28754" y="167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8"/>
              <p:cNvSpPr/>
              <p:nvPr/>
            </p:nvSpPr>
            <p:spPr>
              <a:xfrm>
                <a:off x="1900450" y="2410259"/>
                <a:ext cx="411197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34"/>
                      <a:pt x="3770" y="201"/>
                      <a:pt x="8340" y="201"/>
                    </a:cubicBezTo>
                    <a:cubicBezTo>
                      <a:pt x="12943" y="201"/>
                      <a:pt x="16645" y="134"/>
                      <a:pt x="16645" y="101"/>
                    </a:cubicBezTo>
                    <a:cubicBezTo>
                      <a:pt x="16645" y="68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8" name="Google Shape;338;p38"/>
            <p:cNvGrpSpPr/>
            <p:nvPr/>
          </p:nvGrpSpPr>
          <p:grpSpPr>
            <a:xfrm>
              <a:off x="1299875" y="2711274"/>
              <a:ext cx="1251674" cy="351071"/>
              <a:chOff x="1473616" y="2594836"/>
              <a:chExt cx="1251674" cy="351071"/>
            </a:xfrm>
          </p:grpSpPr>
          <p:sp>
            <p:nvSpPr>
              <p:cNvPr id="339" name="Google Shape;339;p38"/>
              <p:cNvSpPr/>
              <p:nvPr/>
            </p:nvSpPr>
            <p:spPr>
              <a:xfrm>
                <a:off x="1473616" y="2594836"/>
                <a:ext cx="1251674" cy="351071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3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3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8"/>
              <p:cNvSpPr/>
              <p:nvPr/>
            </p:nvSpPr>
            <p:spPr>
              <a:xfrm>
                <a:off x="1596807" y="2704564"/>
                <a:ext cx="166865" cy="152809"/>
              </a:xfrm>
              <a:custGeom>
                <a:avLst/>
                <a:gdLst/>
                <a:ahLst/>
                <a:cxnLst/>
                <a:rect l="l" t="t" r="r" b="b"/>
                <a:pathLst>
                  <a:path w="6755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55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8"/>
              <p:cNvSpPr/>
              <p:nvPr/>
            </p:nvSpPr>
            <p:spPr>
              <a:xfrm>
                <a:off x="1635121" y="2755526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02" y="1035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302"/>
                      <a:pt x="801" y="1769"/>
                      <a:pt x="1234" y="2169"/>
                    </a:cubicBezTo>
                    <a:lnTo>
                      <a:pt x="1335" y="2269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8"/>
              <p:cNvSpPr/>
              <p:nvPr/>
            </p:nvSpPr>
            <p:spPr>
              <a:xfrm>
                <a:off x="1893039" y="2741519"/>
                <a:ext cx="710295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201"/>
                      <a:pt x="6438" y="234"/>
                      <a:pt x="14377" y="234"/>
                    </a:cubicBezTo>
                    <a:cubicBezTo>
                      <a:pt x="22316" y="234"/>
                      <a:pt x="28754" y="201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8"/>
              <p:cNvSpPr/>
              <p:nvPr/>
            </p:nvSpPr>
            <p:spPr>
              <a:xfrm>
                <a:off x="1900450" y="2811551"/>
                <a:ext cx="411197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38"/>
            <p:cNvGrpSpPr/>
            <p:nvPr/>
          </p:nvGrpSpPr>
          <p:grpSpPr>
            <a:xfrm>
              <a:off x="1299875" y="3220228"/>
              <a:ext cx="1251674" cy="351071"/>
              <a:chOff x="1473616" y="2996128"/>
              <a:chExt cx="1251674" cy="351071"/>
            </a:xfrm>
          </p:grpSpPr>
          <p:sp>
            <p:nvSpPr>
              <p:cNvPr id="345" name="Google Shape;345;p38"/>
              <p:cNvSpPr/>
              <p:nvPr/>
            </p:nvSpPr>
            <p:spPr>
              <a:xfrm>
                <a:off x="1473616" y="2996128"/>
                <a:ext cx="1251674" cy="351071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69"/>
                    </a:cubicBezTo>
                    <a:lnTo>
                      <a:pt x="0" y="12877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77"/>
                    </a:cubicBezTo>
                    <a:lnTo>
                      <a:pt x="50670" y="1369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8"/>
              <p:cNvSpPr/>
              <p:nvPr/>
            </p:nvSpPr>
            <p:spPr>
              <a:xfrm>
                <a:off x="1596807" y="3105856"/>
                <a:ext cx="167705" cy="152809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8"/>
              <p:cNvSpPr/>
              <p:nvPr/>
            </p:nvSpPr>
            <p:spPr>
              <a:xfrm>
                <a:off x="1635121" y="3156817"/>
                <a:ext cx="85718" cy="5523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36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35" y="1001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268"/>
                      <a:pt x="801" y="1735"/>
                      <a:pt x="1234" y="2169"/>
                    </a:cubicBezTo>
                    <a:lnTo>
                      <a:pt x="1335" y="2236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8"/>
              <p:cNvSpPr/>
              <p:nvPr/>
            </p:nvSpPr>
            <p:spPr>
              <a:xfrm>
                <a:off x="1893039" y="3143626"/>
                <a:ext cx="710295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01" extrusionOk="0">
                    <a:moveTo>
                      <a:pt x="14377" y="1"/>
                    </a:moveTo>
                    <a:cubicBezTo>
                      <a:pt x="6438" y="1"/>
                      <a:pt x="0" y="34"/>
                      <a:pt x="0" y="101"/>
                    </a:cubicBezTo>
                    <a:cubicBezTo>
                      <a:pt x="0" y="168"/>
                      <a:pt x="6438" y="201"/>
                      <a:pt x="14377" y="201"/>
                    </a:cubicBezTo>
                    <a:cubicBezTo>
                      <a:pt x="22316" y="201"/>
                      <a:pt x="28754" y="168"/>
                      <a:pt x="28754" y="101"/>
                    </a:cubicBezTo>
                    <a:cubicBezTo>
                      <a:pt x="28754" y="34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8"/>
              <p:cNvSpPr/>
              <p:nvPr/>
            </p:nvSpPr>
            <p:spPr>
              <a:xfrm>
                <a:off x="1900450" y="3212842"/>
                <a:ext cx="411197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1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0" name="Google Shape;350;p38"/>
          <p:cNvGrpSpPr/>
          <p:nvPr/>
        </p:nvGrpSpPr>
        <p:grpSpPr>
          <a:xfrm>
            <a:off x="6532121" y="2837059"/>
            <a:ext cx="1058167" cy="1157336"/>
            <a:chOff x="6592450" y="2354719"/>
            <a:chExt cx="1251676" cy="1368980"/>
          </a:xfrm>
        </p:grpSpPr>
        <p:grpSp>
          <p:nvGrpSpPr>
            <p:cNvPr id="351" name="Google Shape;351;p38"/>
            <p:cNvGrpSpPr/>
            <p:nvPr/>
          </p:nvGrpSpPr>
          <p:grpSpPr>
            <a:xfrm flipH="1">
              <a:off x="6592450" y="2354719"/>
              <a:ext cx="1251676" cy="351072"/>
              <a:chOff x="1473616" y="2193544"/>
              <a:chExt cx="1251676" cy="351072"/>
            </a:xfrm>
          </p:grpSpPr>
          <p:sp>
            <p:nvSpPr>
              <p:cNvPr id="352" name="Google Shape;352;p38"/>
              <p:cNvSpPr/>
              <p:nvPr/>
            </p:nvSpPr>
            <p:spPr>
              <a:xfrm>
                <a:off x="1473616" y="2193544"/>
                <a:ext cx="1251676" cy="351072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4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4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8"/>
              <p:cNvSpPr/>
              <p:nvPr/>
            </p:nvSpPr>
            <p:spPr>
              <a:xfrm>
                <a:off x="1596807" y="2303273"/>
                <a:ext cx="167705" cy="15281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8"/>
              <p:cNvSpPr/>
              <p:nvPr/>
            </p:nvSpPr>
            <p:spPr>
              <a:xfrm flipH="1">
                <a:off x="1635121" y="2353419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0"/>
                    </a:moveTo>
                    <a:lnTo>
                      <a:pt x="3469" y="0"/>
                    </a:lnTo>
                    <a:cubicBezTo>
                      <a:pt x="2836" y="501"/>
                      <a:pt x="2235" y="1034"/>
                      <a:pt x="1668" y="1635"/>
                    </a:cubicBezTo>
                    <a:lnTo>
                      <a:pt x="1324" y="1953"/>
                    </a:lnTo>
                    <a:lnTo>
                      <a:pt x="1324" y="1953"/>
                    </a:lnTo>
                    <a:cubicBezTo>
                      <a:pt x="912" y="1521"/>
                      <a:pt x="471" y="1146"/>
                      <a:pt x="0" y="801"/>
                    </a:cubicBezTo>
                    <a:lnTo>
                      <a:pt x="0" y="801"/>
                    </a:lnTo>
                    <a:cubicBezTo>
                      <a:pt x="367" y="1301"/>
                      <a:pt x="801" y="1768"/>
                      <a:pt x="1234" y="2202"/>
                    </a:cubicBezTo>
                    <a:lnTo>
                      <a:pt x="1335" y="2269"/>
                    </a:lnTo>
                    <a:lnTo>
                      <a:pt x="1401" y="2202"/>
                    </a:lnTo>
                    <a:cubicBezTo>
                      <a:pt x="1535" y="2068"/>
                      <a:pt x="1668" y="1935"/>
                      <a:pt x="1802" y="1802"/>
                    </a:cubicBezTo>
                    <a:cubicBezTo>
                      <a:pt x="2435" y="1235"/>
                      <a:pt x="2969" y="667"/>
                      <a:pt x="3469" y="0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8"/>
              <p:cNvSpPr/>
              <p:nvPr/>
            </p:nvSpPr>
            <p:spPr>
              <a:xfrm>
                <a:off x="1893039" y="2340228"/>
                <a:ext cx="710296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167"/>
                      <a:pt x="6438" y="234"/>
                      <a:pt x="14377" y="234"/>
                    </a:cubicBezTo>
                    <a:cubicBezTo>
                      <a:pt x="22316" y="234"/>
                      <a:pt x="28754" y="167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8"/>
              <p:cNvSpPr/>
              <p:nvPr/>
            </p:nvSpPr>
            <p:spPr>
              <a:xfrm>
                <a:off x="1900450" y="2410259"/>
                <a:ext cx="411198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34"/>
                      <a:pt x="3770" y="201"/>
                      <a:pt x="8340" y="201"/>
                    </a:cubicBezTo>
                    <a:cubicBezTo>
                      <a:pt x="12943" y="201"/>
                      <a:pt x="16645" y="134"/>
                      <a:pt x="16645" y="101"/>
                    </a:cubicBezTo>
                    <a:cubicBezTo>
                      <a:pt x="16645" y="68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7" name="Google Shape;357;p38"/>
            <p:cNvGrpSpPr/>
            <p:nvPr/>
          </p:nvGrpSpPr>
          <p:grpSpPr>
            <a:xfrm flipH="1">
              <a:off x="6592450" y="2863674"/>
              <a:ext cx="1251676" cy="351072"/>
              <a:chOff x="1473616" y="2594836"/>
              <a:chExt cx="1251676" cy="351072"/>
            </a:xfrm>
          </p:grpSpPr>
          <p:sp>
            <p:nvSpPr>
              <p:cNvPr id="358" name="Google Shape;358;p38"/>
              <p:cNvSpPr/>
              <p:nvPr/>
            </p:nvSpPr>
            <p:spPr>
              <a:xfrm>
                <a:off x="1473616" y="2594836"/>
                <a:ext cx="1251676" cy="351072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3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3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8"/>
              <p:cNvSpPr/>
              <p:nvPr/>
            </p:nvSpPr>
            <p:spPr>
              <a:xfrm>
                <a:off x="1596807" y="2704564"/>
                <a:ext cx="166865" cy="152810"/>
              </a:xfrm>
              <a:custGeom>
                <a:avLst/>
                <a:gdLst/>
                <a:ahLst/>
                <a:cxnLst/>
                <a:rect l="l" t="t" r="r" b="b"/>
                <a:pathLst>
                  <a:path w="6755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55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8"/>
              <p:cNvSpPr/>
              <p:nvPr/>
            </p:nvSpPr>
            <p:spPr>
              <a:xfrm flipH="1">
                <a:off x="1635121" y="2755526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02" y="1035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302"/>
                      <a:pt x="801" y="1769"/>
                      <a:pt x="1234" y="2169"/>
                    </a:cubicBezTo>
                    <a:lnTo>
                      <a:pt x="1335" y="2269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8"/>
              <p:cNvSpPr/>
              <p:nvPr/>
            </p:nvSpPr>
            <p:spPr>
              <a:xfrm>
                <a:off x="1893039" y="2741519"/>
                <a:ext cx="710296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201"/>
                      <a:pt x="6438" y="234"/>
                      <a:pt x="14377" y="234"/>
                    </a:cubicBezTo>
                    <a:cubicBezTo>
                      <a:pt x="22316" y="234"/>
                      <a:pt x="28754" y="201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8"/>
              <p:cNvSpPr/>
              <p:nvPr/>
            </p:nvSpPr>
            <p:spPr>
              <a:xfrm>
                <a:off x="1900450" y="2811551"/>
                <a:ext cx="411198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" name="Google Shape;363;p38"/>
            <p:cNvGrpSpPr/>
            <p:nvPr/>
          </p:nvGrpSpPr>
          <p:grpSpPr>
            <a:xfrm flipH="1">
              <a:off x="6592450" y="3372628"/>
              <a:ext cx="1251676" cy="351072"/>
              <a:chOff x="1473616" y="2996128"/>
              <a:chExt cx="1251676" cy="351072"/>
            </a:xfrm>
          </p:grpSpPr>
          <p:sp>
            <p:nvSpPr>
              <p:cNvPr id="364" name="Google Shape;364;p38"/>
              <p:cNvSpPr/>
              <p:nvPr/>
            </p:nvSpPr>
            <p:spPr>
              <a:xfrm>
                <a:off x="1473616" y="2996128"/>
                <a:ext cx="1251676" cy="351072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69"/>
                    </a:cubicBezTo>
                    <a:lnTo>
                      <a:pt x="0" y="12877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77"/>
                    </a:cubicBezTo>
                    <a:lnTo>
                      <a:pt x="50670" y="1369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8"/>
              <p:cNvSpPr/>
              <p:nvPr/>
            </p:nvSpPr>
            <p:spPr>
              <a:xfrm>
                <a:off x="1596807" y="3105856"/>
                <a:ext cx="167705" cy="15281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8"/>
              <p:cNvSpPr/>
              <p:nvPr/>
            </p:nvSpPr>
            <p:spPr>
              <a:xfrm flipH="1">
                <a:off x="1635121" y="3156817"/>
                <a:ext cx="85718" cy="5523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36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35" y="1001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268"/>
                      <a:pt x="801" y="1735"/>
                      <a:pt x="1234" y="2169"/>
                    </a:cubicBezTo>
                    <a:lnTo>
                      <a:pt x="1335" y="2236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8"/>
              <p:cNvSpPr/>
              <p:nvPr/>
            </p:nvSpPr>
            <p:spPr>
              <a:xfrm>
                <a:off x="1893039" y="3143626"/>
                <a:ext cx="710296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01" extrusionOk="0">
                    <a:moveTo>
                      <a:pt x="14377" y="1"/>
                    </a:moveTo>
                    <a:cubicBezTo>
                      <a:pt x="6438" y="1"/>
                      <a:pt x="0" y="34"/>
                      <a:pt x="0" y="101"/>
                    </a:cubicBezTo>
                    <a:cubicBezTo>
                      <a:pt x="0" y="168"/>
                      <a:pt x="6438" y="201"/>
                      <a:pt x="14377" y="201"/>
                    </a:cubicBezTo>
                    <a:cubicBezTo>
                      <a:pt x="22316" y="201"/>
                      <a:pt x="28754" y="168"/>
                      <a:pt x="28754" y="101"/>
                    </a:cubicBezTo>
                    <a:cubicBezTo>
                      <a:pt x="28754" y="34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8"/>
              <p:cNvSpPr/>
              <p:nvPr/>
            </p:nvSpPr>
            <p:spPr>
              <a:xfrm>
                <a:off x="1900450" y="3212842"/>
                <a:ext cx="411198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1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1" name="Google Shape;371;p38"/>
          <p:cNvSpPr/>
          <p:nvPr/>
        </p:nvSpPr>
        <p:spPr>
          <a:xfrm>
            <a:off x="2971142" y="4033118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372" name="Google Shape;372;p38"/>
          <p:cNvSpPr/>
          <p:nvPr/>
        </p:nvSpPr>
        <p:spPr>
          <a:xfrm>
            <a:off x="7590275" y="1736369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81" name="Google Shape;381;p38"/>
          <p:cNvSpPr/>
          <p:nvPr/>
        </p:nvSpPr>
        <p:spPr>
          <a:xfrm>
            <a:off x="5978692" y="2696468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383" name="Google Shape;383;p38"/>
          <p:cNvSpPr/>
          <p:nvPr/>
        </p:nvSpPr>
        <p:spPr>
          <a:xfrm flipH="1">
            <a:off x="-89737" y="4450719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52"/>
          <p:cNvSpPr txBox="1">
            <a:spLocks noGrp="1"/>
          </p:cNvSpPr>
          <p:nvPr>
            <p:ph type="title"/>
          </p:nvPr>
        </p:nvSpPr>
        <p:spPr>
          <a:xfrm>
            <a:off x="3782565" y="2494685"/>
            <a:ext cx="4829096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Finalidade</a:t>
            </a:r>
            <a:endParaRPr dirty="0"/>
          </a:p>
        </p:txBody>
      </p:sp>
      <p:sp>
        <p:nvSpPr>
          <p:cNvPr id="949" name="Google Shape;949;p52"/>
          <p:cNvSpPr txBox="1">
            <a:spLocks noGrp="1"/>
          </p:cNvSpPr>
          <p:nvPr>
            <p:ph type="title" idx="2"/>
          </p:nvPr>
        </p:nvSpPr>
        <p:spPr>
          <a:xfrm>
            <a:off x="6904361" y="862719"/>
            <a:ext cx="1707300" cy="15186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51" name="Google Shape;951;p52"/>
          <p:cNvSpPr/>
          <p:nvPr/>
        </p:nvSpPr>
        <p:spPr>
          <a:xfrm flipH="1">
            <a:off x="638899" y="4509484"/>
            <a:ext cx="190976" cy="19899"/>
          </a:xfrm>
          <a:custGeom>
            <a:avLst/>
            <a:gdLst/>
            <a:ahLst/>
            <a:cxnLst/>
            <a:rect l="l" t="t" r="r" b="b"/>
            <a:pathLst>
              <a:path w="10576" h="1102" extrusionOk="0">
                <a:moveTo>
                  <a:pt x="1" y="1"/>
                </a:moveTo>
                <a:lnTo>
                  <a:pt x="1" y="1101"/>
                </a:lnTo>
                <a:lnTo>
                  <a:pt x="10008" y="1101"/>
                </a:lnTo>
                <a:cubicBezTo>
                  <a:pt x="10308" y="1101"/>
                  <a:pt x="10542" y="868"/>
                  <a:pt x="10575" y="568"/>
                </a:cubicBezTo>
                <a:cubicBezTo>
                  <a:pt x="10575" y="267"/>
                  <a:pt x="10308" y="1"/>
                  <a:pt x="10008" y="1"/>
                </a:cubicBezTo>
                <a:close/>
              </a:path>
            </a:pathLst>
          </a:custGeom>
          <a:solidFill>
            <a:srgbClr val="003F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52"/>
          <p:cNvSpPr/>
          <p:nvPr/>
        </p:nvSpPr>
        <p:spPr>
          <a:xfrm flipH="1">
            <a:off x="661200" y="4378170"/>
            <a:ext cx="150004" cy="1228"/>
          </a:xfrm>
          <a:custGeom>
            <a:avLst/>
            <a:gdLst/>
            <a:ahLst/>
            <a:cxnLst/>
            <a:rect l="l" t="t" r="r" b="b"/>
            <a:pathLst>
              <a:path w="8307" h="68" extrusionOk="0">
                <a:moveTo>
                  <a:pt x="4137" y="1"/>
                </a:moveTo>
                <a:cubicBezTo>
                  <a:pt x="1869" y="1"/>
                  <a:pt x="1" y="1"/>
                  <a:pt x="1" y="34"/>
                </a:cubicBezTo>
                <a:cubicBezTo>
                  <a:pt x="1" y="67"/>
                  <a:pt x="1836" y="67"/>
                  <a:pt x="4137" y="67"/>
                </a:cubicBezTo>
                <a:cubicBezTo>
                  <a:pt x="6472" y="67"/>
                  <a:pt x="8307" y="67"/>
                  <a:pt x="8307" y="34"/>
                </a:cubicBezTo>
                <a:cubicBezTo>
                  <a:pt x="8307" y="1"/>
                  <a:pt x="6439" y="1"/>
                  <a:pt x="413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52"/>
          <p:cNvSpPr/>
          <p:nvPr/>
        </p:nvSpPr>
        <p:spPr>
          <a:xfrm flipH="1">
            <a:off x="661200" y="4414321"/>
            <a:ext cx="150004" cy="1824"/>
          </a:xfrm>
          <a:custGeom>
            <a:avLst/>
            <a:gdLst/>
            <a:ahLst/>
            <a:cxnLst/>
            <a:rect l="l" t="t" r="r" b="b"/>
            <a:pathLst>
              <a:path w="8307" h="101" extrusionOk="0">
                <a:moveTo>
                  <a:pt x="4137" y="0"/>
                </a:moveTo>
                <a:cubicBezTo>
                  <a:pt x="1869" y="0"/>
                  <a:pt x="1" y="34"/>
                  <a:pt x="1" y="34"/>
                </a:cubicBezTo>
                <a:cubicBezTo>
                  <a:pt x="1" y="67"/>
                  <a:pt x="1836" y="100"/>
                  <a:pt x="4137" y="100"/>
                </a:cubicBezTo>
                <a:cubicBezTo>
                  <a:pt x="6472" y="100"/>
                  <a:pt x="8307" y="67"/>
                  <a:pt x="8307" y="34"/>
                </a:cubicBezTo>
                <a:cubicBezTo>
                  <a:pt x="8307" y="34"/>
                  <a:pt x="6439" y="0"/>
                  <a:pt x="4137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52"/>
          <p:cNvSpPr/>
          <p:nvPr/>
        </p:nvSpPr>
        <p:spPr>
          <a:xfrm flipH="1">
            <a:off x="661200" y="4451050"/>
            <a:ext cx="150004" cy="1842"/>
          </a:xfrm>
          <a:custGeom>
            <a:avLst/>
            <a:gdLst/>
            <a:ahLst/>
            <a:cxnLst/>
            <a:rect l="l" t="t" r="r" b="b"/>
            <a:pathLst>
              <a:path w="8307" h="102" extrusionOk="0">
                <a:moveTo>
                  <a:pt x="4137" y="1"/>
                </a:moveTo>
                <a:cubicBezTo>
                  <a:pt x="1869" y="1"/>
                  <a:pt x="1" y="34"/>
                  <a:pt x="1" y="68"/>
                </a:cubicBezTo>
                <a:cubicBezTo>
                  <a:pt x="1" y="68"/>
                  <a:pt x="1836" y="101"/>
                  <a:pt x="4137" y="101"/>
                </a:cubicBezTo>
                <a:cubicBezTo>
                  <a:pt x="6472" y="101"/>
                  <a:pt x="8307" y="68"/>
                  <a:pt x="8307" y="68"/>
                </a:cubicBezTo>
                <a:cubicBezTo>
                  <a:pt x="8307" y="1"/>
                  <a:pt x="6439" y="1"/>
                  <a:pt x="413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52"/>
          <p:cNvSpPr/>
          <p:nvPr/>
        </p:nvSpPr>
        <p:spPr>
          <a:xfrm flipH="1">
            <a:off x="661200" y="4487201"/>
            <a:ext cx="150004" cy="1824"/>
          </a:xfrm>
          <a:custGeom>
            <a:avLst/>
            <a:gdLst/>
            <a:ahLst/>
            <a:cxnLst/>
            <a:rect l="l" t="t" r="r" b="b"/>
            <a:pathLst>
              <a:path w="8307" h="101" extrusionOk="0">
                <a:moveTo>
                  <a:pt x="4137" y="0"/>
                </a:moveTo>
                <a:cubicBezTo>
                  <a:pt x="1869" y="0"/>
                  <a:pt x="1" y="0"/>
                  <a:pt x="1" y="34"/>
                </a:cubicBezTo>
                <a:cubicBezTo>
                  <a:pt x="1" y="100"/>
                  <a:pt x="1836" y="100"/>
                  <a:pt x="4137" y="100"/>
                </a:cubicBezTo>
                <a:cubicBezTo>
                  <a:pt x="6472" y="100"/>
                  <a:pt x="8307" y="67"/>
                  <a:pt x="8307" y="34"/>
                </a:cubicBezTo>
                <a:cubicBezTo>
                  <a:pt x="8307" y="34"/>
                  <a:pt x="6439" y="0"/>
                  <a:pt x="4137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52"/>
          <p:cNvSpPr/>
          <p:nvPr/>
        </p:nvSpPr>
        <p:spPr>
          <a:xfrm flipH="1">
            <a:off x="4134559" y="1976732"/>
            <a:ext cx="92779" cy="178318"/>
          </a:xfrm>
          <a:custGeom>
            <a:avLst/>
            <a:gdLst/>
            <a:ahLst/>
            <a:cxnLst/>
            <a:rect l="l" t="t" r="r" b="b"/>
            <a:pathLst>
              <a:path w="5138" h="9875" extrusionOk="0">
                <a:moveTo>
                  <a:pt x="1668" y="1"/>
                </a:moveTo>
                <a:lnTo>
                  <a:pt x="1801" y="468"/>
                </a:lnTo>
                <a:cubicBezTo>
                  <a:pt x="367" y="1669"/>
                  <a:pt x="0" y="3837"/>
                  <a:pt x="601" y="5605"/>
                </a:cubicBezTo>
                <a:cubicBezTo>
                  <a:pt x="1201" y="7406"/>
                  <a:pt x="2602" y="8807"/>
                  <a:pt x="4136" y="9875"/>
                </a:cubicBezTo>
                <a:cubicBezTo>
                  <a:pt x="4737" y="8107"/>
                  <a:pt x="5137" y="6205"/>
                  <a:pt x="4804" y="4371"/>
                </a:cubicBezTo>
                <a:cubicBezTo>
                  <a:pt x="4503" y="2536"/>
                  <a:pt x="3403" y="768"/>
                  <a:pt x="1668" y="1"/>
                </a:cubicBezTo>
                <a:close/>
              </a:path>
            </a:pathLst>
          </a:custGeom>
          <a:solidFill>
            <a:srgbClr val="003F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" name="Google Shape;957;p52"/>
          <p:cNvGrpSpPr/>
          <p:nvPr/>
        </p:nvGrpSpPr>
        <p:grpSpPr>
          <a:xfrm>
            <a:off x="3219603" y="1226208"/>
            <a:ext cx="1030036" cy="964379"/>
            <a:chOff x="3219603" y="1226208"/>
            <a:chExt cx="1030036" cy="964379"/>
          </a:xfrm>
        </p:grpSpPr>
        <p:sp>
          <p:nvSpPr>
            <p:cNvPr id="958" name="Google Shape;958;p52"/>
            <p:cNvSpPr/>
            <p:nvPr/>
          </p:nvSpPr>
          <p:spPr>
            <a:xfrm flipH="1">
              <a:off x="3219603" y="2065286"/>
              <a:ext cx="1030036" cy="53017"/>
            </a:xfrm>
            <a:custGeom>
              <a:avLst/>
              <a:gdLst/>
              <a:ahLst/>
              <a:cxnLst/>
              <a:rect l="l" t="t" r="r" b="b"/>
              <a:pathLst>
                <a:path w="57042" h="2936" extrusionOk="0">
                  <a:moveTo>
                    <a:pt x="1" y="0"/>
                  </a:moveTo>
                  <a:lnTo>
                    <a:pt x="1" y="2936"/>
                  </a:lnTo>
                  <a:lnTo>
                    <a:pt x="57042" y="2936"/>
                  </a:lnTo>
                  <a:lnTo>
                    <a:pt x="570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9" name="Google Shape;959;p52"/>
            <p:cNvGrpSpPr/>
            <p:nvPr/>
          </p:nvGrpSpPr>
          <p:grpSpPr>
            <a:xfrm>
              <a:off x="3247917" y="1226208"/>
              <a:ext cx="999302" cy="928842"/>
              <a:chOff x="3247917" y="1226208"/>
              <a:chExt cx="999302" cy="928842"/>
            </a:xfrm>
          </p:grpSpPr>
          <p:grpSp>
            <p:nvGrpSpPr>
              <p:cNvPr id="960" name="Google Shape;960;p52"/>
              <p:cNvGrpSpPr/>
              <p:nvPr/>
            </p:nvGrpSpPr>
            <p:grpSpPr>
              <a:xfrm>
                <a:off x="3337049" y="1317163"/>
                <a:ext cx="500446" cy="536109"/>
                <a:chOff x="2782649" y="1275476"/>
                <a:chExt cx="500446" cy="536109"/>
              </a:xfrm>
            </p:grpSpPr>
            <p:sp>
              <p:nvSpPr>
                <p:cNvPr id="961" name="Google Shape;961;p52"/>
                <p:cNvSpPr/>
                <p:nvPr/>
              </p:nvSpPr>
              <p:spPr>
                <a:xfrm flipH="1">
                  <a:off x="2854933" y="1394059"/>
                  <a:ext cx="359633" cy="41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16" h="23122" extrusionOk="0">
                      <a:moveTo>
                        <a:pt x="12565" y="1"/>
                      </a:moveTo>
                      <a:cubicBezTo>
                        <a:pt x="11784" y="1"/>
                        <a:pt x="11012" y="144"/>
                        <a:pt x="10275" y="405"/>
                      </a:cubicBezTo>
                      <a:cubicBezTo>
                        <a:pt x="9107" y="839"/>
                        <a:pt x="8107" y="1640"/>
                        <a:pt x="7473" y="2707"/>
                      </a:cubicBezTo>
                      <a:cubicBezTo>
                        <a:pt x="6839" y="3808"/>
                        <a:pt x="6639" y="5109"/>
                        <a:pt x="6272" y="6343"/>
                      </a:cubicBezTo>
                      <a:cubicBezTo>
                        <a:pt x="6105" y="6977"/>
                        <a:pt x="5838" y="7577"/>
                        <a:pt x="5505" y="8111"/>
                      </a:cubicBezTo>
                      <a:cubicBezTo>
                        <a:pt x="5138" y="8611"/>
                        <a:pt x="4704" y="9045"/>
                        <a:pt x="4204" y="9412"/>
                      </a:cubicBezTo>
                      <a:cubicBezTo>
                        <a:pt x="3704" y="9779"/>
                        <a:pt x="3170" y="10112"/>
                        <a:pt x="2703" y="10479"/>
                      </a:cubicBezTo>
                      <a:cubicBezTo>
                        <a:pt x="2236" y="10846"/>
                        <a:pt x="1836" y="11313"/>
                        <a:pt x="1502" y="11780"/>
                      </a:cubicBezTo>
                      <a:cubicBezTo>
                        <a:pt x="868" y="12714"/>
                        <a:pt x="435" y="13715"/>
                        <a:pt x="234" y="14816"/>
                      </a:cubicBezTo>
                      <a:cubicBezTo>
                        <a:pt x="68" y="15750"/>
                        <a:pt x="1" y="16684"/>
                        <a:pt x="68" y="17651"/>
                      </a:cubicBezTo>
                      <a:cubicBezTo>
                        <a:pt x="201" y="19019"/>
                        <a:pt x="435" y="20353"/>
                        <a:pt x="802" y="21687"/>
                      </a:cubicBezTo>
                      <a:cubicBezTo>
                        <a:pt x="935" y="22154"/>
                        <a:pt x="1035" y="22521"/>
                        <a:pt x="1102" y="22755"/>
                      </a:cubicBezTo>
                      <a:cubicBezTo>
                        <a:pt x="1135" y="22888"/>
                        <a:pt x="1168" y="23022"/>
                        <a:pt x="1235" y="23122"/>
                      </a:cubicBezTo>
                      <a:cubicBezTo>
                        <a:pt x="1202" y="22988"/>
                        <a:pt x="1168" y="22855"/>
                        <a:pt x="1135" y="22755"/>
                      </a:cubicBezTo>
                      <a:cubicBezTo>
                        <a:pt x="1068" y="22488"/>
                        <a:pt x="1002" y="22121"/>
                        <a:pt x="902" y="21654"/>
                      </a:cubicBezTo>
                      <a:cubicBezTo>
                        <a:pt x="568" y="20353"/>
                        <a:pt x="335" y="18985"/>
                        <a:pt x="234" y="17651"/>
                      </a:cubicBezTo>
                      <a:cubicBezTo>
                        <a:pt x="168" y="16717"/>
                        <a:pt x="234" y="15750"/>
                        <a:pt x="435" y="14849"/>
                      </a:cubicBezTo>
                      <a:cubicBezTo>
                        <a:pt x="635" y="13815"/>
                        <a:pt x="1035" y="12814"/>
                        <a:pt x="1635" y="11947"/>
                      </a:cubicBezTo>
                      <a:cubicBezTo>
                        <a:pt x="1969" y="11447"/>
                        <a:pt x="2369" y="11046"/>
                        <a:pt x="2836" y="10679"/>
                      </a:cubicBezTo>
                      <a:cubicBezTo>
                        <a:pt x="3270" y="10312"/>
                        <a:pt x="3804" y="9979"/>
                        <a:pt x="4304" y="9612"/>
                      </a:cubicBezTo>
                      <a:cubicBezTo>
                        <a:pt x="4838" y="9245"/>
                        <a:pt x="5305" y="8778"/>
                        <a:pt x="5672" y="8278"/>
                      </a:cubicBezTo>
                      <a:cubicBezTo>
                        <a:pt x="6039" y="7711"/>
                        <a:pt x="6305" y="7077"/>
                        <a:pt x="6472" y="6443"/>
                      </a:cubicBezTo>
                      <a:cubicBezTo>
                        <a:pt x="6873" y="5209"/>
                        <a:pt x="7073" y="3908"/>
                        <a:pt x="7673" y="2840"/>
                      </a:cubicBezTo>
                      <a:cubicBezTo>
                        <a:pt x="8274" y="1806"/>
                        <a:pt x="9208" y="1039"/>
                        <a:pt x="10342" y="639"/>
                      </a:cubicBezTo>
                      <a:cubicBezTo>
                        <a:pt x="11055" y="377"/>
                        <a:pt x="11803" y="234"/>
                        <a:pt x="12560" y="234"/>
                      </a:cubicBezTo>
                      <a:cubicBezTo>
                        <a:pt x="12865" y="234"/>
                        <a:pt x="13171" y="257"/>
                        <a:pt x="13477" y="305"/>
                      </a:cubicBezTo>
                      <a:cubicBezTo>
                        <a:pt x="14378" y="439"/>
                        <a:pt x="15279" y="739"/>
                        <a:pt x="16079" y="1239"/>
                      </a:cubicBezTo>
                      <a:cubicBezTo>
                        <a:pt x="17247" y="1940"/>
                        <a:pt x="18247" y="2840"/>
                        <a:pt x="19081" y="3941"/>
                      </a:cubicBezTo>
                      <a:cubicBezTo>
                        <a:pt x="19348" y="4342"/>
                        <a:pt x="19548" y="4642"/>
                        <a:pt x="19715" y="4875"/>
                      </a:cubicBezTo>
                      <a:cubicBezTo>
                        <a:pt x="19782" y="4975"/>
                        <a:pt x="19848" y="5075"/>
                        <a:pt x="19915" y="5142"/>
                      </a:cubicBezTo>
                      <a:cubicBezTo>
                        <a:pt x="19915" y="5142"/>
                        <a:pt x="19915" y="5109"/>
                        <a:pt x="19882" y="5075"/>
                      </a:cubicBezTo>
                      <a:lnTo>
                        <a:pt x="19748" y="4809"/>
                      </a:lnTo>
                      <a:cubicBezTo>
                        <a:pt x="19615" y="4575"/>
                        <a:pt x="19415" y="4275"/>
                        <a:pt x="19148" y="3875"/>
                      </a:cubicBezTo>
                      <a:cubicBezTo>
                        <a:pt x="18347" y="2740"/>
                        <a:pt x="17347" y="1773"/>
                        <a:pt x="16179" y="1073"/>
                      </a:cubicBezTo>
                      <a:cubicBezTo>
                        <a:pt x="15345" y="572"/>
                        <a:pt x="14445" y="239"/>
                        <a:pt x="13511" y="72"/>
                      </a:cubicBezTo>
                      <a:cubicBezTo>
                        <a:pt x="13195" y="24"/>
                        <a:pt x="12879" y="1"/>
                        <a:pt x="1256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52"/>
                <p:cNvSpPr/>
                <p:nvPr/>
              </p:nvSpPr>
              <p:spPr>
                <a:xfrm flipH="1">
                  <a:off x="3068174" y="1566906"/>
                  <a:ext cx="107153" cy="1134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4" h="6284" extrusionOk="0">
                      <a:moveTo>
                        <a:pt x="1769" y="0"/>
                      </a:moveTo>
                      <a:cubicBezTo>
                        <a:pt x="1663" y="0"/>
                        <a:pt x="1559" y="45"/>
                        <a:pt x="1431" y="173"/>
                      </a:cubicBezTo>
                      <a:lnTo>
                        <a:pt x="1597" y="140"/>
                      </a:lnTo>
                      <a:lnTo>
                        <a:pt x="1597" y="140"/>
                      </a:lnTo>
                      <a:cubicBezTo>
                        <a:pt x="0" y="2878"/>
                        <a:pt x="2001" y="6284"/>
                        <a:pt x="5143" y="6284"/>
                      </a:cubicBezTo>
                      <a:cubicBezTo>
                        <a:pt x="5217" y="6284"/>
                        <a:pt x="5291" y="6282"/>
                        <a:pt x="5367" y="6278"/>
                      </a:cubicBezTo>
                      <a:cubicBezTo>
                        <a:pt x="5934" y="4276"/>
                        <a:pt x="5267" y="2108"/>
                        <a:pt x="3665" y="774"/>
                      </a:cubicBezTo>
                      <a:cubicBezTo>
                        <a:pt x="3299" y="474"/>
                        <a:pt x="2865" y="273"/>
                        <a:pt x="2398" y="173"/>
                      </a:cubicBezTo>
                      <a:cubicBezTo>
                        <a:pt x="2111" y="112"/>
                        <a:pt x="1938" y="0"/>
                        <a:pt x="176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52"/>
                <p:cNvSpPr/>
                <p:nvPr/>
              </p:nvSpPr>
              <p:spPr>
                <a:xfrm flipH="1">
                  <a:off x="2782649" y="1444855"/>
                  <a:ext cx="113401" cy="87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0" h="4839" extrusionOk="0">
                      <a:moveTo>
                        <a:pt x="1529" y="0"/>
                      </a:moveTo>
                      <a:cubicBezTo>
                        <a:pt x="1333" y="0"/>
                        <a:pt x="1137" y="19"/>
                        <a:pt x="942" y="61"/>
                      </a:cubicBezTo>
                      <a:cubicBezTo>
                        <a:pt x="508" y="194"/>
                        <a:pt x="241" y="61"/>
                        <a:pt x="75" y="494"/>
                      </a:cubicBezTo>
                      <a:lnTo>
                        <a:pt x="208" y="394"/>
                      </a:lnTo>
                      <a:lnTo>
                        <a:pt x="208" y="394"/>
                      </a:lnTo>
                      <a:cubicBezTo>
                        <a:pt x="1" y="2909"/>
                        <a:pt x="2029" y="4839"/>
                        <a:pt x="4306" y="4839"/>
                      </a:cubicBezTo>
                      <a:cubicBezTo>
                        <a:pt x="4959" y="4839"/>
                        <a:pt x="5632" y="4680"/>
                        <a:pt x="6279" y="4331"/>
                      </a:cubicBezTo>
                      <a:cubicBezTo>
                        <a:pt x="5912" y="2262"/>
                        <a:pt x="4378" y="595"/>
                        <a:pt x="2343" y="94"/>
                      </a:cubicBezTo>
                      <a:cubicBezTo>
                        <a:pt x="2071" y="36"/>
                        <a:pt x="1800" y="0"/>
                        <a:pt x="152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52"/>
                <p:cNvSpPr/>
                <p:nvPr/>
              </p:nvSpPr>
              <p:spPr>
                <a:xfrm flipH="1">
                  <a:off x="3071190" y="1697480"/>
                  <a:ext cx="139747" cy="64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" h="3551" extrusionOk="0">
                      <a:moveTo>
                        <a:pt x="3879" y="0"/>
                      </a:moveTo>
                      <a:cubicBezTo>
                        <a:pt x="2565" y="0"/>
                        <a:pt x="1246" y="545"/>
                        <a:pt x="300" y="1649"/>
                      </a:cubicBezTo>
                      <a:lnTo>
                        <a:pt x="0" y="1982"/>
                      </a:lnTo>
                      <a:cubicBezTo>
                        <a:pt x="1068" y="2950"/>
                        <a:pt x="2435" y="3483"/>
                        <a:pt x="3870" y="3550"/>
                      </a:cubicBezTo>
                      <a:cubicBezTo>
                        <a:pt x="5304" y="3517"/>
                        <a:pt x="6672" y="2983"/>
                        <a:pt x="7739" y="2016"/>
                      </a:cubicBezTo>
                      <a:cubicBezTo>
                        <a:pt x="6807" y="679"/>
                        <a:pt x="5345" y="0"/>
                        <a:pt x="3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52"/>
                <p:cNvSpPr/>
                <p:nvPr/>
              </p:nvSpPr>
              <p:spPr>
                <a:xfrm flipH="1">
                  <a:off x="3163066" y="1504120"/>
                  <a:ext cx="120028" cy="105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7" h="5854" extrusionOk="0">
                      <a:moveTo>
                        <a:pt x="1585" y="0"/>
                      </a:moveTo>
                      <a:cubicBezTo>
                        <a:pt x="1262" y="0"/>
                        <a:pt x="930" y="37"/>
                        <a:pt x="594" y="115"/>
                      </a:cubicBezTo>
                      <a:cubicBezTo>
                        <a:pt x="0" y="3114"/>
                        <a:pt x="2306" y="5853"/>
                        <a:pt x="5322" y="5853"/>
                      </a:cubicBezTo>
                      <a:cubicBezTo>
                        <a:pt x="5358" y="5853"/>
                        <a:pt x="5394" y="5853"/>
                        <a:pt x="5430" y="5852"/>
                      </a:cubicBezTo>
                      <a:lnTo>
                        <a:pt x="5597" y="5785"/>
                      </a:lnTo>
                      <a:cubicBezTo>
                        <a:pt x="6647" y="2906"/>
                        <a:pt x="4461" y="0"/>
                        <a:pt x="158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52"/>
                <p:cNvSpPr/>
                <p:nvPr/>
              </p:nvSpPr>
              <p:spPr>
                <a:xfrm flipH="1">
                  <a:off x="3091974" y="1390917"/>
                  <a:ext cx="120173" cy="86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4805" extrusionOk="0">
                      <a:moveTo>
                        <a:pt x="2307" y="1"/>
                      </a:moveTo>
                      <a:cubicBezTo>
                        <a:pt x="1533" y="1"/>
                        <a:pt x="739" y="213"/>
                        <a:pt x="0" y="679"/>
                      </a:cubicBezTo>
                      <a:cubicBezTo>
                        <a:pt x="348" y="3138"/>
                        <a:pt x="2450" y="4804"/>
                        <a:pt x="4748" y="4804"/>
                      </a:cubicBezTo>
                      <a:cubicBezTo>
                        <a:pt x="5318" y="4804"/>
                        <a:pt x="5901" y="4701"/>
                        <a:pt x="6472" y="4482"/>
                      </a:cubicBezTo>
                      <a:lnTo>
                        <a:pt x="6605" y="4382"/>
                      </a:lnTo>
                      <a:cubicBezTo>
                        <a:pt x="6655" y="1821"/>
                        <a:pt x="4572" y="1"/>
                        <a:pt x="23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967;p52"/>
                <p:cNvSpPr/>
                <p:nvPr/>
              </p:nvSpPr>
              <p:spPr>
                <a:xfrm flipH="1">
                  <a:off x="2948309" y="1420857"/>
                  <a:ext cx="119721" cy="864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0" h="4786" extrusionOk="0">
                      <a:moveTo>
                        <a:pt x="1883" y="1"/>
                      </a:moveTo>
                      <a:cubicBezTo>
                        <a:pt x="1312" y="1"/>
                        <a:pt x="729" y="103"/>
                        <a:pt x="159" y="322"/>
                      </a:cubicBezTo>
                      <a:lnTo>
                        <a:pt x="25" y="422"/>
                      </a:lnTo>
                      <a:cubicBezTo>
                        <a:pt x="0" y="2968"/>
                        <a:pt x="2103" y="4785"/>
                        <a:pt x="4365" y="4785"/>
                      </a:cubicBezTo>
                      <a:cubicBezTo>
                        <a:pt x="5127" y="4785"/>
                        <a:pt x="5907" y="4579"/>
                        <a:pt x="6630" y="4125"/>
                      </a:cubicBezTo>
                      <a:cubicBezTo>
                        <a:pt x="6282" y="1667"/>
                        <a:pt x="4180" y="1"/>
                        <a:pt x="188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968;p52"/>
                <p:cNvSpPr/>
                <p:nvPr/>
              </p:nvSpPr>
              <p:spPr>
                <a:xfrm flipH="1">
                  <a:off x="2986247" y="1275476"/>
                  <a:ext cx="118078" cy="12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7040" extrusionOk="0">
                      <a:moveTo>
                        <a:pt x="1601" y="1"/>
                      </a:moveTo>
                      <a:cubicBezTo>
                        <a:pt x="0" y="2603"/>
                        <a:pt x="1235" y="6072"/>
                        <a:pt x="4170" y="7039"/>
                      </a:cubicBezTo>
                      <a:lnTo>
                        <a:pt x="4337" y="7039"/>
                      </a:lnTo>
                      <a:cubicBezTo>
                        <a:pt x="6538" y="4437"/>
                        <a:pt x="5004" y="434"/>
                        <a:pt x="16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" name="Google Shape;969;p52"/>
                <p:cNvSpPr/>
                <p:nvPr/>
              </p:nvSpPr>
              <p:spPr>
                <a:xfrm flipH="1">
                  <a:off x="2835016" y="1291150"/>
                  <a:ext cx="121130" cy="118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8" h="6542" extrusionOk="0">
                      <a:moveTo>
                        <a:pt x="4970" y="0"/>
                      </a:moveTo>
                      <a:lnTo>
                        <a:pt x="4970" y="0"/>
                      </a:lnTo>
                      <a:cubicBezTo>
                        <a:pt x="1902" y="400"/>
                        <a:pt x="0" y="3503"/>
                        <a:pt x="1034" y="6405"/>
                      </a:cubicBezTo>
                      <a:lnTo>
                        <a:pt x="1134" y="6538"/>
                      </a:lnTo>
                      <a:cubicBezTo>
                        <a:pt x="1194" y="6540"/>
                        <a:pt x="1254" y="6542"/>
                        <a:pt x="1313" y="6542"/>
                      </a:cubicBezTo>
                      <a:cubicBezTo>
                        <a:pt x="4644" y="6542"/>
                        <a:pt x="6708" y="2884"/>
                        <a:pt x="49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70" name="Google Shape;970;p52"/>
              <p:cNvSpPr/>
              <p:nvPr/>
            </p:nvSpPr>
            <p:spPr>
              <a:xfrm flipH="1">
                <a:off x="3535826" y="1762299"/>
                <a:ext cx="375289" cy="307826"/>
              </a:xfrm>
              <a:custGeom>
                <a:avLst/>
                <a:gdLst/>
                <a:ahLst/>
                <a:cxnLst/>
                <a:rect l="l" t="t" r="r" b="b"/>
                <a:pathLst>
                  <a:path w="20783" h="17047" extrusionOk="0">
                    <a:moveTo>
                      <a:pt x="1" y="1"/>
                    </a:moveTo>
                    <a:lnTo>
                      <a:pt x="2703" y="17046"/>
                    </a:lnTo>
                    <a:lnTo>
                      <a:pt x="18747" y="16813"/>
                    </a:lnTo>
                    <a:lnTo>
                      <a:pt x="20782" y="2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52"/>
              <p:cNvSpPr/>
              <p:nvPr/>
            </p:nvSpPr>
            <p:spPr>
              <a:xfrm flipH="1">
                <a:off x="3603903" y="1648898"/>
                <a:ext cx="103614" cy="6847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3792" extrusionOk="0">
                    <a:moveTo>
                      <a:pt x="3858" y="0"/>
                    </a:moveTo>
                    <a:cubicBezTo>
                      <a:pt x="2154" y="0"/>
                      <a:pt x="536" y="1102"/>
                      <a:pt x="0" y="2878"/>
                    </a:cubicBezTo>
                    <a:lnTo>
                      <a:pt x="401" y="3179"/>
                    </a:lnTo>
                    <a:cubicBezTo>
                      <a:pt x="1004" y="3587"/>
                      <a:pt x="1698" y="3791"/>
                      <a:pt x="2397" y="3791"/>
                    </a:cubicBezTo>
                    <a:cubicBezTo>
                      <a:pt x="2896" y="3791"/>
                      <a:pt x="3397" y="3687"/>
                      <a:pt x="3870" y="3479"/>
                    </a:cubicBezTo>
                    <a:cubicBezTo>
                      <a:pt x="4937" y="2845"/>
                      <a:pt x="5638" y="1744"/>
                      <a:pt x="5738" y="477"/>
                    </a:cubicBezTo>
                    <a:cubicBezTo>
                      <a:pt x="5133" y="152"/>
                      <a:pt x="4490" y="0"/>
                      <a:pt x="3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52"/>
              <p:cNvSpPr/>
              <p:nvPr/>
            </p:nvSpPr>
            <p:spPr>
              <a:xfrm flipH="1">
                <a:off x="3402110" y="1518956"/>
                <a:ext cx="232526" cy="317451"/>
              </a:xfrm>
              <a:custGeom>
                <a:avLst/>
                <a:gdLst/>
                <a:ahLst/>
                <a:cxnLst/>
                <a:rect l="l" t="t" r="r" b="b"/>
                <a:pathLst>
                  <a:path w="12877" h="17580" extrusionOk="0">
                    <a:moveTo>
                      <a:pt x="1902" y="0"/>
                    </a:moveTo>
                    <a:cubicBezTo>
                      <a:pt x="1902" y="0"/>
                      <a:pt x="1835" y="67"/>
                      <a:pt x="1702" y="167"/>
                    </a:cubicBezTo>
                    <a:cubicBezTo>
                      <a:pt x="1535" y="334"/>
                      <a:pt x="1368" y="534"/>
                      <a:pt x="1235" y="734"/>
                    </a:cubicBezTo>
                    <a:cubicBezTo>
                      <a:pt x="668" y="1468"/>
                      <a:pt x="334" y="2302"/>
                      <a:pt x="201" y="3236"/>
                    </a:cubicBezTo>
                    <a:cubicBezTo>
                      <a:pt x="1" y="4570"/>
                      <a:pt x="301" y="5971"/>
                      <a:pt x="1035" y="7139"/>
                    </a:cubicBezTo>
                    <a:cubicBezTo>
                      <a:pt x="1502" y="7773"/>
                      <a:pt x="2069" y="8340"/>
                      <a:pt x="2703" y="8840"/>
                    </a:cubicBezTo>
                    <a:cubicBezTo>
                      <a:pt x="3370" y="9340"/>
                      <a:pt x="3970" y="9941"/>
                      <a:pt x="4470" y="10641"/>
                    </a:cubicBezTo>
                    <a:cubicBezTo>
                      <a:pt x="4871" y="11342"/>
                      <a:pt x="5138" y="12142"/>
                      <a:pt x="5271" y="12976"/>
                    </a:cubicBezTo>
                    <a:cubicBezTo>
                      <a:pt x="5371" y="13777"/>
                      <a:pt x="5605" y="14544"/>
                      <a:pt x="5938" y="15278"/>
                    </a:cubicBezTo>
                    <a:cubicBezTo>
                      <a:pt x="6238" y="15979"/>
                      <a:pt x="6805" y="16512"/>
                      <a:pt x="7506" y="16779"/>
                    </a:cubicBezTo>
                    <a:cubicBezTo>
                      <a:pt x="7921" y="16917"/>
                      <a:pt x="8351" y="16992"/>
                      <a:pt x="8786" y="16992"/>
                    </a:cubicBezTo>
                    <a:cubicBezTo>
                      <a:pt x="8982" y="16992"/>
                      <a:pt x="9178" y="16977"/>
                      <a:pt x="9374" y="16946"/>
                    </a:cubicBezTo>
                    <a:cubicBezTo>
                      <a:pt x="9874" y="16913"/>
                      <a:pt x="10408" y="16879"/>
                      <a:pt x="10908" y="16879"/>
                    </a:cubicBezTo>
                    <a:cubicBezTo>
                      <a:pt x="11309" y="16879"/>
                      <a:pt x="11676" y="16946"/>
                      <a:pt x="12043" y="17079"/>
                    </a:cubicBezTo>
                    <a:cubicBezTo>
                      <a:pt x="12343" y="17179"/>
                      <a:pt x="12643" y="17346"/>
                      <a:pt x="12876" y="17580"/>
                    </a:cubicBezTo>
                    <a:cubicBezTo>
                      <a:pt x="12876" y="17580"/>
                      <a:pt x="12876" y="17580"/>
                      <a:pt x="12843" y="17546"/>
                    </a:cubicBezTo>
                    <a:cubicBezTo>
                      <a:pt x="12810" y="17513"/>
                      <a:pt x="12776" y="17446"/>
                      <a:pt x="12710" y="17413"/>
                    </a:cubicBezTo>
                    <a:cubicBezTo>
                      <a:pt x="12543" y="17246"/>
                      <a:pt x="12343" y="17079"/>
                      <a:pt x="12109" y="17013"/>
                    </a:cubicBezTo>
                    <a:cubicBezTo>
                      <a:pt x="11742" y="16846"/>
                      <a:pt x="11342" y="16779"/>
                      <a:pt x="10942" y="16746"/>
                    </a:cubicBezTo>
                    <a:cubicBezTo>
                      <a:pt x="10441" y="16746"/>
                      <a:pt x="9908" y="16746"/>
                      <a:pt x="9407" y="16812"/>
                    </a:cubicBezTo>
                    <a:cubicBezTo>
                      <a:pt x="9244" y="16830"/>
                      <a:pt x="9082" y="16838"/>
                      <a:pt x="8922" y="16838"/>
                    </a:cubicBezTo>
                    <a:cubicBezTo>
                      <a:pt x="8463" y="16838"/>
                      <a:pt x="8018" y="16769"/>
                      <a:pt x="7573" y="16646"/>
                    </a:cubicBezTo>
                    <a:cubicBezTo>
                      <a:pt x="6939" y="16345"/>
                      <a:pt x="6405" y="15845"/>
                      <a:pt x="6138" y="15211"/>
                    </a:cubicBezTo>
                    <a:cubicBezTo>
                      <a:pt x="5838" y="14477"/>
                      <a:pt x="5605" y="13744"/>
                      <a:pt x="5505" y="12976"/>
                    </a:cubicBezTo>
                    <a:cubicBezTo>
                      <a:pt x="5371" y="12109"/>
                      <a:pt x="5104" y="11275"/>
                      <a:pt x="4671" y="10541"/>
                    </a:cubicBezTo>
                    <a:cubicBezTo>
                      <a:pt x="4170" y="9841"/>
                      <a:pt x="3570" y="9207"/>
                      <a:pt x="2869" y="8707"/>
                    </a:cubicBezTo>
                    <a:cubicBezTo>
                      <a:pt x="2236" y="8206"/>
                      <a:pt x="1668" y="7673"/>
                      <a:pt x="1201" y="7039"/>
                    </a:cubicBezTo>
                    <a:cubicBezTo>
                      <a:pt x="1" y="5104"/>
                      <a:pt x="34" y="2669"/>
                      <a:pt x="1302" y="768"/>
                    </a:cubicBezTo>
                    <a:cubicBezTo>
                      <a:pt x="1435" y="567"/>
                      <a:pt x="1602" y="367"/>
                      <a:pt x="1735" y="201"/>
                    </a:cubicBezTo>
                    <a:cubicBezTo>
                      <a:pt x="1802" y="134"/>
                      <a:pt x="1869" y="67"/>
                      <a:pt x="1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52"/>
              <p:cNvSpPr/>
              <p:nvPr/>
            </p:nvSpPr>
            <p:spPr>
              <a:xfrm flipH="1">
                <a:off x="4022530" y="1521484"/>
                <a:ext cx="136154" cy="86730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4803" extrusionOk="0">
                    <a:moveTo>
                      <a:pt x="1530" y="1"/>
                    </a:moveTo>
                    <a:cubicBezTo>
                      <a:pt x="1020" y="1"/>
                      <a:pt x="511" y="34"/>
                      <a:pt x="1" y="94"/>
                    </a:cubicBezTo>
                    <a:cubicBezTo>
                      <a:pt x="473" y="2899"/>
                      <a:pt x="2911" y="4803"/>
                      <a:pt x="5620" y="4803"/>
                    </a:cubicBezTo>
                    <a:cubicBezTo>
                      <a:pt x="6165" y="4803"/>
                      <a:pt x="6720" y="4726"/>
                      <a:pt x="7273" y="4564"/>
                    </a:cubicBezTo>
                    <a:cubicBezTo>
                      <a:pt x="7540" y="3530"/>
                      <a:pt x="7239" y="2396"/>
                      <a:pt x="6472" y="1628"/>
                    </a:cubicBezTo>
                    <a:cubicBezTo>
                      <a:pt x="5638" y="828"/>
                      <a:pt x="4571" y="327"/>
                      <a:pt x="3403" y="161"/>
                    </a:cubicBezTo>
                    <a:cubicBezTo>
                      <a:pt x="2779" y="50"/>
                      <a:pt x="2155" y="1"/>
                      <a:pt x="15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52"/>
              <p:cNvSpPr/>
              <p:nvPr/>
            </p:nvSpPr>
            <p:spPr>
              <a:xfrm flipH="1">
                <a:off x="3929173" y="1453895"/>
                <a:ext cx="80121" cy="131946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7307" extrusionOk="0">
                    <a:moveTo>
                      <a:pt x="2269" y="1"/>
                    </a:moveTo>
                    <a:cubicBezTo>
                      <a:pt x="0" y="1869"/>
                      <a:pt x="0" y="5338"/>
                      <a:pt x="2269" y="7173"/>
                    </a:cubicBezTo>
                    <a:lnTo>
                      <a:pt x="3036" y="7306"/>
                    </a:lnTo>
                    <a:cubicBezTo>
                      <a:pt x="3636" y="7173"/>
                      <a:pt x="4103" y="6739"/>
                      <a:pt x="4304" y="6139"/>
                    </a:cubicBezTo>
                    <a:cubicBezTo>
                      <a:pt x="4437" y="5538"/>
                      <a:pt x="4437" y="4938"/>
                      <a:pt x="4304" y="4337"/>
                    </a:cubicBezTo>
                    <a:cubicBezTo>
                      <a:pt x="3970" y="2736"/>
                      <a:pt x="3269" y="1235"/>
                      <a:pt x="2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5" name="Google Shape;975;p52"/>
              <p:cNvGrpSpPr/>
              <p:nvPr/>
            </p:nvGrpSpPr>
            <p:grpSpPr>
              <a:xfrm>
                <a:off x="3861710" y="1453895"/>
                <a:ext cx="385510" cy="701155"/>
                <a:chOff x="3307310" y="1412207"/>
                <a:chExt cx="385510" cy="701155"/>
              </a:xfrm>
            </p:grpSpPr>
            <p:sp>
              <p:nvSpPr>
                <p:cNvPr id="976" name="Google Shape;976;p52"/>
                <p:cNvSpPr/>
                <p:nvPr/>
              </p:nvSpPr>
              <p:spPr>
                <a:xfrm flipH="1">
                  <a:off x="3561415" y="1726462"/>
                  <a:ext cx="131404" cy="995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7" h="5515" extrusionOk="0">
                      <a:moveTo>
                        <a:pt x="1860" y="1"/>
                      </a:moveTo>
                      <a:cubicBezTo>
                        <a:pt x="1248" y="1"/>
                        <a:pt x="621" y="110"/>
                        <a:pt x="0" y="344"/>
                      </a:cubicBezTo>
                      <a:cubicBezTo>
                        <a:pt x="1268" y="3146"/>
                        <a:pt x="3903" y="5081"/>
                        <a:pt x="6939" y="5448"/>
                      </a:cubicBezTo>
                      <a:lnTo>
                        <a:pt x="7139" y="5514"/>
                      </a:lnTo>
                      <a:cubicBezTo>
                        <a:pt x="7276" y="2406"/>
                        <a:pt x="4737" y="1"/>
                        <a:pt x="1860" y="1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" name="Google Shape;977;p52"/>
                <p:cNvSpPr/>
                <p:nvPr/>
              </p:nvSpPr>
              <p:spPr>
                <a:xfrm flipH="1">
                  <a:off x="3518727" y="1832044"/>
                  <a:ext cx="88554" cy="139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7740" extrusionOk="0">
                      <a:moveTo>
                        <a:pt x="1101" y="1"/>
                      </a:moveTo>
                      <a:lnTo>
                        <a:pt x="1001" y="401"/>
                      </a:lnTo>
                      <a:cubicBezTo>
                        <a:pt x="0" y="1535"/>
                        <a:pt x="67" y="3337"/>
                        <a:pt x="801" y="4637"/>
                      </a:cubicBezTo>
                      <a:cubicBezTo>
                        <a:pt x="1501" y="5972"/>
                        <a:pt x="2769" y="6906"/>
                        <a:pt x="4036" y="7740"/>
                      </a:cubicBezTo>
                      <a:cubicBezTo>
                        <a:pt x="4904" y="4804"/>
                        <a:pt x="3703" y="1635"/>
                        <a:pt x="1101" y="1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" name="Google Shape;978;p52"/>
                <p:cNvSpPr/>
                <p:nvPr/>
              </p:nvSpPr>
              <p:spPr>
                <a:xfrm flipH="1">
                  <a:off x="3375964" y="1743725"/>
                  <a:ext cx="125915" cy="100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3" h="5549" extrusionOk="0">
                      <a:moveTo>
                        <a:pt x="1811" y="0"/>
                      </a:moveTo>
                      <a:cubicBezTo>
                        <a:pt x="1226" y="0"/>
                        <a:pt x="651" y="135"/>
                        <a:pt x="145" y="431"/>
                      </a:cubicBezTo>
                      <a:lnTo>
                        <a:pt x="145" y="431"/>
                      </a:lnTo>
                      <a:cubicBezTo>
                        <a:pt x="127" y="307"/>
                        <a:pt x="112" y="182"/>
                        <a:pt x="101" y="55"/>
                      </a:cubicBezTo>
                      <a:lnTo>
                        <a:pt x="1" y="522"/>
                      </a:lnTo>
                      <a:cubicBezTo>
                        <a:pt x="48" y="490"/>
                        <a:pt x="97" y="460"/>
                        <a:pt x="145" y="431"/>
                      </a:cubicBezTo>
                      <a:lnTo>
                        <a:pt x="145" y="431"/>
                      </a:lnTo>
                      <a:cubicBezTo>
                        <a:pt x="594" y="3394"/>
                        <a:pt x="3194" y="5549"/>
                        <a:pt x="6144" y="5549"/>
                      </a:cubicBezTo>
                      <a:cubicBezTo>
                        <a:pt x="6417" y="5549"/>
                        <a:pt x="6694" y="5530"/>
                        <a:pt x="6972" y="5492"/>
                      </a:cubicBezTo>
                      <a:cubicBezTo>
                        <a:pt x="6572" y="3858"/>
                        <a:pt x="5938" y="2223"/>
                        <a:pt x="4671" y="1089"/>
                      </a:cubicBezTo>
                      <a:cubicBezTo>
                        <a:pt x="3891" y="412"/>
                        <a:pt x="2835" y="0"/>
                        <a:pt x="1811" y="0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" name="Google Shape;979;p52"/>
                <p:cNvSpPr/>
                <p:nvPr/>
              </p:nvSpPr>
              <p:spPr>
                <a:xfrm flipH="1">
                  <a:off x="3500056" y="1665482"/>
                  <a:ext cx="134330" cy="59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9" h="3299" extrusionOk="0">
                      <a:moveTo>
                        <a:pt x="7439" y="2186"/>
                      </a:moveTo>
                      <a:cubicBezTo>
                        <a:pt x="7399" y="2217"/>
                        <a:pt x="7358" y="2246"/>
                        <a:pt x="7318" y="2275"/>
                      </a:cubicBezTo>
                      <a:lnTo>
                        <a:pt x="7318" y="2275"/>
                      </a:lnTo>
                      <a:cubicBezTo>
                        <a:pt x="7370" y="2419"/>
                        <a:pt x="7411" y="2568"/>
                        <a:pt x="7439" y="2720"/>
                      </a:cubicBezTo>
                      <a:lnTo>
                        <a:pt x="7439" y="2186"/>
                      </a:lnTo>
                      <a:close/>
                      <a:moveTo>
                        <a:pt x="3801" y="0"/>
                      </a:moveTo>
                      <a:cubicBezTo>
                        <a:pt x="2436" y="0"/>
                        <a:pt x="1094" y="602"/>
                        <a:pt x="0" y="1453"/>
                      </a:cubicBezTo>
                      <a:cubicBezTo>
                        <a:pt x="1081" y="2667"/>
                        <a:pt x="2594" y="3298"/>
                        <a:pt x="4121" y="3298"/>
                      </a:cubicBezTo>
                      <a:cubicBezTo>
                        <a:pt x="5233" y="3298"/>
                        <a:pt x="6352" y="2963"/>
                        <a:pt x="7318" y="2275"/>
                      </a:cubicBezTo>
                      <a:lnTo>
                        <a:pt x="7318" y="2275"/>
                      </a:lnTo>
                      <a:cubicBezTo>
                        <a:pt x="6866" y="1034"/>
                        <a:pt x="5548" y="138"/>
                        <a:pt x="4203" y="18"/>
                      </a:cubicBezTo>
                      <a:cubicBezTo>
                        <a:pt x="4069" y="6"/>
                        <a:pt x="3935" y="0"/>
                        <a:pt x="3801" y="0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0" name="Google Shape;980;p52"/>
                <p:cNvSpPr/>
                <p:nvPr/>
              </p:nvSpPr>
              <p:spPr>
                <a:xfrm flipH="1">
                  <a:off x="3379576" y="1604592"/>
                  <a:ext cx="125319" cy="67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0" h="3759" extrusionOk="0">
                      <a:moveTo>
                        <a:pt x="3640" y="0"/>
                      </a:moveTo>
                      <a:cubicBezTo>
                        <a:pt x="2314" y="0"/>
                        <a:pt x="992" y="594"/>
                        <a:pt x="129" y="1743"/>
                      </a:cubicBezTo>
                      <a:lnTo>
                        <a:pt x="129" y="1743"/>
                      </a:lnTo>
                      <a:cubicBezTo>
                        <a:pt x="120" y="1725"/>
                        <a:pt x="110" y="1707"/>
                        <a:pt x="101" y="1689"/>
                      </a:cubicBezTo>
                      <a:lnTo>
                        <a:pt x="1" y="1923"/>
                      </a:lnTo>
                      <a:cubicBezTo>
                        <a:pt x="42" y="1861"/>
                        <a:pt x="85" y="1801"/>
                        <a:pt x="129" y="1743"/>
                      </a:cubicBezTo>
                      <a:lnTo>
                        <a:pt x="129" y="1743"/>
                      </a:lnTo>
                      <a:cubicBezTo>
                        <a:pt x="852" y="3091"/>
                        <a:pt x="2172" y="3758"/>
                        <a:pt x="3487" y="3758"/>
                      </a:cubicBezTo>
                      <a:cubicBezTo>
                        <a:pt x="4883" y="3758"/>
                        <a:pt x="6274" y="3007"/>
                        <a:pt x="6939" y="1522"/>
                      </a:cubicBezTo>
                      <a:cubicBezTo>
                        <a:pt x="6070" y="498"/>
                        <a:pt x="4854" y="0"/>
                        <a:pt x="3640" y="0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52"/>
                <p:cNvSpPr/>
                <p:nvPr/>
              </p:nvSpPr>
              <p:spPr>
                <a:xfrm flipH="1">
                  <a:off x="3561415" y="1726462"/>
                  <a:ext cx="131404" cy="995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7" h="5515" extrusionOk="0">
                      <a:moveTo>
                        <a:pt x="1860" y="1"/>
                      </a:moveTo>
                      <a:cubicBezTo>
                        <a:pt x="1248" y="1"/>
                        <a:pt x="621" y="110"/>
                        <a:pt x="0" y="344"/>
                      </a:cubicBezTo>
                      <a:cubicBezTo>
                        <a:pt x="1268" y="3146"/>
                        <a:pt x="3903" y="5081"/>
                        <a:pt x="6939" y="5448"/>
                      </a:cubicBezTo>
                      <a:lnTo>
                        <a:pt x="7139" y="5514"/>
                      </a:lnTo>
                      <a:cubicBezTo>
                        <a:pt x="7276" y="2406"/>
                        <a:pt x="4737" y="1"/>
                        <a:pt x="186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2" name="Google Shape;982;p52"/>
                <p:cNvSpPr/>
                <p:nvPr/>
              </p:nvSpPr>
              <p:spPr>
                <a:xfrm flipH="1">
                  <a:off x="3518727" y="1832044"/>
                  <a:ext cx="88554" cy="139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7740" extrusionOk="0">
                      <a:moveTo>
                        <a:pt x="1101" y="1"/>
                      </a:moveTo>
                      <a:lnTo>
                        <a:pt x="1001" y="401"/>
                      </a:lnTo>
                      <a:cubicBezTo>
                        <a:pt x="0" y="1535"/>
                        <a:pt x="67" y="3337"/>
                        <a:pt x="801" y="4637"/>
                      </a:cubicBezTo>
                      <a:cubicBezTo>
                        <a:pt x="1501" y="5972"/>
                        <a:pt x="2769" y="6906"/>
                        <a:pt x="4036" y="7740"/>
                      </a:cubicBezTo>
                      <a:cubicBezTo>
                        <a:pt x="4904" y="4804"/>
                        <a:pt x="3703" y="1635"/>
                        <a:pt x="1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" name="Google Shape;983;p52"/>
                <p:cNvSpPr/>
                <p:nvPr/>
              </p:nvSpPr>
              <p:spPr>
                <a:xfrm flipH="1">
                  <a:off x="3375964" y="1743725"/>
                  <a:ext cx="125915" cy="100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3" h="5549" extrusionOk="0">
                      <a:moveTo>
                        <a:pt x="1811" y="0"/>
                      </a:moveTo>
                      <a:cubicBezTo>
                        <a:pt x="1226" y="0"/>
                        <a:pt x="651" y="135"/>
                        <a:pt x="145" y="431"/>
                      </a:cubicBezTo>
                      <a:lnTo>
                        <a:pt x="145" y="431"/>
                      </a:lnTo>
                      <a:cubicBezTo>
                        <a:pt x="127" y="307"/>
                        <a:pt x="112" y="182"/>
                        <a:pt x="101" y="55"/>
                      </a:cubicBezTo>
                      <a:lnTo>
                        <a:pt x="1" y="522"/>
                      </a:lnTo>
                      <a:cubicBezTo>
                        <a:pt x="48" y="490"/>
                        <a:pt x="97" y="460"/>
                        <a:pt x="145" y="431"/>
                      </a:cubicBezTo>
                      <a:lnTo>
                        <a:pt x="145" y="431"/>
                      </a:lnTo>
                      <a:cubicBezTo>
                        <a:pt x="594" y="3394"/>
                        <a:pt x="3194" y="5549"/>
                        <a:pt x="6144" y="5549"/>
                      </a:cubicBezTo>
                      <a:cubicBezTo>
                        <a:pt x="6417" y="5549"/>
                        <a:pt x="6694" y="5530"/>
                        <a:pt x="6972" y="5492"/>
                      </a:cubicBezTo>
                      <a:cubicBezTo>
                        <a:pt x="6572" y="3858"/>
                        <a:pt x="5938" y="2223"/>
                        <a:pt x="4671" y="1089"/>
                      </a:cubicBezTo>
                      <a:cubicBezTo>
                        <a:pt x="3891" y="412"/>
                        <a:pt x="2835" y="0"/>
                        <a:pt x="1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52"/>
                <p:cNvSpPr/>
                <p:nvPr/>
              </p:nvSpPr>
              <p:spPr>
                <a:xfrm flipH="1">
                  <a:off x="3500056" y="1665482"/>
                  <a:ext cx="134330" cy="59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9" h="3299" extrusionOk="0">
                      <a:moveTo>
                        <a:pt x="7439" y="2186"/>
                      </a:moveTo>
                      <a:cubicBezTo>
                        <a:pt x="7399" y="2217"/>
                        <a:pt x="7358" y="2246"/>
                        <a:pt x="7318" y="2275"/>
                      </a:cubicBezTo>
                      <a:lnTo>
                        <a:pt x="7318" y="2275"/>
                      </a:lnTo>
                      <a:cubicBezTo>
                        <a:pt x="7370" y="2419"/>
                        <a:pt x="7411" y="2568"/>
                        <a:pt x="7439" y="2720"/>
                      </a:cubicBezTo>
                      <a:lnTo>
                        <a:pt x="7439" y="2186"/>
                      </a:lnTo>
                      <a:close/>
                      <a:moveTo>
                        <a:pt x="3801" y="0"/>
                      </a:moveTo>
                      <a:cubicBezTo>
                        <a:pt x="2436" y="0"/>
                        <a:pt x="1094" y="602"/>
                        <a:pt x="0" y="1453"/>
                      </a:cubicBezTo>
                      <a:cubicBezTo>
                        <a:pt x="1081" y="2667"/>
                        <a:pt x="2594" y="3298"/>
                        <a:pt x="4121" y="3298"/>
                      </a:cubicBezTo>
                      <a:cubicBezTo>
                        <a:pt x="5233" y="3298"/>
                        <a:pt x="6352" y="2963"/>
                        <a:pt x="7318" y="2275"/>
                      </a:cubicBezTo>
                      <a:lnTo>
                        <a:pt x="7318" y="2275"/>
                      </a:lnTo>
                      <a:cubicBezTo>
                        <a:pt x="6866" y="1034"/>
                        <a:pt x="5548" y="138"/>
                        <a:pt x="4203" y="18"/>
                      </a:cubicBezTo>
                      <a:cubicBezTo>
                        <a:pt x="4069" y="6"/>
                        <a:pt x="3935" y="0"/>
                        <a:pt x="38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52"/>
                <p:cNvSpPr/>
                <p:nvPr/>
              </p:nvSpPr>
              <p:spPr>
                <a:xfrm flipH="1">
                  <a:off x="3580159" y="1935044"/>
                  <a:ext cx="92779" cy="17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8" h="9875" extrusionOk="0">
                      <a:moveTo>
                        <a:pt x="1668" y="1"/>
                      </a:moveTo>
                      <a:lnTo>
                        <a:pt x="1801" y="468"/>
                      </a:lnTo>
                      <a:cubicBezTo>
                        <a:pt x="367" y="1669"/>
                        <a:pt x="0" y="3837"/>
                        <a:pt x="601" y="5605"/>
                      </a:cubicBezTo>
                      <a:cubicBezTo>
                        <a:pt x="1201" y="7406"/>
                        <a:pt x="2602" y="8807"/>
                        <a:pt x="4136" y="9875"/>
                      </a:cubicBezTo>
                      <a:cubicBezTo>
                        <a:pt x="4737" y="8107"/>
                        <a:pt x="5137" y="6205"/>
                        <a:pt x="4804" y="4371"/>
                      </a:cubicBezTo>
                      <a:cubicBezTo>
                        <a:pt x="4503" y="2536"/>
                        <a:pt x="3403" y="768"/>
                        <a:pt x="166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52"/>
                <p:cNvSpPr/>
                <p:nvPr/>
              </p:nvSpPr>
              <p:spPr>
                <a:xfrm flipH="1">
                  <a:off x="3379576" y="1604592"/>
                  <a:ext cx="125319" cy="67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0" h="3759" extrusionOk="0">
                      <a:moveTo>
                        <a:pt x="3640" y="0"/>
                      </a:moveTo>
                      <a:cubicBezTo>
                        <a:pt x="2314" y="0"/>
                        <a:pt x="992" y="594"/>
                        <a:pt x="129" y="1743"/>
                      </a:cubicBezTo>
                      <a:lnTo>
                        <a:pt x="129" y="1743"/>
                      </a:lnTo>
                      <a:cubicBezTo>
                        <a:pt x="120" y="1725"/>
                        <a:pt x="110" y="1707"/>
                        <a:pt x="101" y="1689"/>
                      </a:cubicBezTo>
                      <a:lnTo>
                        <a:pt x="1" y="1923"/>
                      </a:lnTo>
                      <a:cubicBezTo>
                        <a:pt x="42" y="1861"/>
                        <a:pt x="85" y="1801"/>
                        <a:pt x="129" y="1743"/>
                      </a:cubicBezTo>
                      <a:lnTo>
                        <a:pt x="129" y="1743"/>
                      </a:lnTo>
                      <a:cubicBezTo>
                        <a:pt x="852" y="3091"/>
                        <a:pt x="2172" y="3758"/>
                        <a:pt x="3487" y="3758"/>
                      </a:cubicBezTo>
                      <a:cubicBezTo>
                        <a:pt x="4883" y="3758"/>
                        <a:pt x="6274" y="3007"/>
                        <a:pt x="6939" y="1522"/>
                      </a:cubicBezTo>
                      <a:cubicBezTo>
                        <a:pt x="6070" y="498"/>
                        <a:pt x="4854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" name="Google Shape;987;p52"/>
                <p:cNvSpPr/>
                <p:nvPr/>
              </p:nvSpPr>
              <p:spPr>
                <a:xfrm flipH="1">
                  <a:off x="3468130" y="1479796"/>
                  <a:ext cx="136154" cy="8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0" h="4803" extrusionOk="0">
                      <a:moveTo>
                        <a:pt x="1530" y="1"/>
                      </a:moveTo>
                      <a:cubicBezTo>
                        <a:pt x="1020" y="1"/>
                        <a:pt x="511" y="34"/>
                        <a:pt x="1" y="94"/>
                      </a:cubicBezTo>
                      <a:cubicBezTo>
                        <a:pt x="473" y="2899"/>
                        <a:pt x="2911" y="4803"/>
                        <a:pt x="5620" y="4803"/>
                      </a:cubicBezTo>
                      <a:cubicBezTo>
                        <a:pt x="6165" y="4803"/>
                        <a:pt x="6720" y="4726"/>
                        <a:pt x="7273" y="4564"/>
                      </a:cubicBezTo>
                      <a:cubicBezTo>
                        <a:pt x="7540" y="3530"/>
                        <a:pt x="7239" y="2396"/>
                        <a:pt x="6472" y="1628"/>
                      </a:cubicBezTo>
                      <a:cubicBezTo>
                        <a:pt x="5638" y="828"/>
                        <a:pt x="4571" y="327"/>
                        <a:pt x="3403" y="161"/>
                      </a:cubicBezTo>
                      <a:cubicBezTo>
                        <a:pt x="2779" y="50"/>
                        <a:pt x="2155" y="1"/>
                        <a:pt x="15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" name="Google Shape;988;p52"/>
                <p:cNvSpPr/>
                <p:nvPr/>
              </p:nvSpPr>
              <p:spPr>
                <a:xfrm flipH="1">
                  <a:off x="3374773" y="1412207"/>
                  <a:ext cx="80121" cy="131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7" h="7307" extrusionOk="0">
                      <a:moveTo>
                        <a:pt x="2269" y="1"/>
                      </a:moveTo>
                      <a:cubicBezTo>
                        <a:pt x="0" y="1869"/>
                        <a:pt x="0" y="5338"/>
                        <a:pt x="2269" y="7173"/>
                      </a:cubicBezTo>
                      <a:lnTo>
                        <a:pt x="3036" y="7306"/>
                      </a:lnTo>
                      <a:cubicBezTo>
                        <a:pt x="3636" y="7173"/>
                        <a:pt x="4103" y="6739"/>
                        <a:pt x="4304" y="6139"/>
                      </a:cubicBezTo>
                      <a:cubicBezTo>
                        <a:pt x="4437" y="5538"/>
                        <a:pt x="4437" y="4938"/>
                        <a:pt x="4304" y="4337"/>
                      </a:cubicBezTo>
                      <a:cubicBezTo>
                        <a:pt x="3970" y="2736"/>
                        <a:pt x="3269" y="1235"/>
                        <a:pt x="22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52"/>
                <p:cNvSpPr/>
                <p:nvPr/>
              </p:nvSpPr>
              <p:spPr>
                <a:xfrm flipH="1">
                  <a:off x="3307310" y="1538068"/>
                  <a:ext cx="338524" cy="454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7" h="25154" extrusionOk="0">
                      <a:moveTo>
                        <a:pt x="12632" y="1"/>
                      </a:moveTo>
                      <a:cubicBezTo>
                        <a:pt x="12591" y="1"/>
                        <a:pt x="12550" y="1"/>
                        <a:pt x="12509" y="2"/>
                      </a:cubicBezTo>
                      <a:cubicBezTo>
                        <a:pt x="11775" y="2"/>
                        <a:pt x="11075" y="203"/>
                        <a:pt x="10441" y="536"/>
                      </a:cubicBezTo>
                      <a:cubicBezTo>
                        <a:pt x="9807" y="870"/>
                        <a:pt x="9240" y="1403"/>
                        <a:pt x="8873" y="2037"/>
                      </a:cubicBezTo>
                      <a:cubicBezTo>
                        <a:pt x="8073" y="3338"/>
                        <a:pt x="7906" y="4939"/>
                        <a:pt x="7939" y="6507"/>
                      </a:cubicBezTo>
                      <a:cubicBezTo>
                        <a:pt x="8006" y="8075"/>
                        <a:pt x="8239" y="9609"/>
                        <a:pt x="8073" y="11044"/>
                      </a:cubicBezTo>
                      <a:cubicBezTo>
                        <a:pt x="7906" y="12478"/>
                        <a:pt x="7339" y="13879"/>
                        <a:pt x="6305" y="14680"/>
                      </a:cubicBezTo>
                      <a:cubicBezTo>
                        <a:pt x="5271" y="15514"/>
                        <a:pt x="3903" y="15680"/>
                        <a:pt x="2869" y="16348"/>
                      </a:cubicBezTo>
                      <a:cubicBezTo>
                        <a:pt x="1902" y="16981"/>
                        <a:pt x="1134" y="17849"/>
                        <a:pt x="634" y="18849"/>
                      </a:cubicBezTo>
                      <a:cubicBezTo>
                        <a:pt x="200" y="19683"/>
                        <a:pt x="0" y="20617"/>
                        <a:pt x="0" y="21551"/>
                      </a:cubicBezTo>
                      <a:cubicBezTo>
                        <a:pt x="0" y="22252"/>
                        <a:pt x="134" y="22952"/>
                        <a:pt x="367" y="23619"/>
                      </a:cubicBezTo>
                      <a:cubicBezTo>
                        <a:pt x="534" y="24020"/>
                        <a:pt x="734" y="24420"/>
                        <a:pt x="968" y="24787"/>
                      </a:cubicBezTo>
                      <a:cubicBezTo>
                        <a:pt x="1034" y="24887"/>
                        <a:pt x="1101" y="24987"/>
                        <a:pt x="1168" y="25087"/>
                      </a:cubicBezTo>
                      <a:cubicBezTo>
                        <a:pt x="1201" y="25120"/>
                        <a:pt x="1234" y="25154"/>
                        <a:pt x="1268" y="25154"/>
                      </a:cubicBezTo>
                      <a:cubicBezTo>
                        <a:pt x="934" y="24687"/>
                        <a:pt x="667" y="24153"/>
                        <a:pt x="467" y="23586"/>
                      </a:cubicBezTo>
                      <a:cubicBezTo>
                        <a:pt x="234" y="22952"/>
                        <a:pt x="134" y="22252"/>
                        <a:pt x="134" y="21551"/>
                      </a:cubicBezTo>
                      <a:cubicBezTo>
                        <a:pt x="134" y="20651"/>
                        <a:pt x="367" y="19750"/>
                        <a:pt x="767" y="18949"/>
                      </a:cubicBezTo>
                      <a:cubicBezTo>
                        <a:pt x="1268" y="17949"/>
                        <a:pt x="2035" y="17115"/>
                        <a:pt x="2969" y="16548"/>
                      </a:cubicBezTo>
                      <a:cubicBezTo>
                        <a:pt x="3503" y="16247"/>
                        <a:pt x="4070" y="15981"/>
                        <a:pt x="4637" y="15780"/>
                      </a:cubicBezTo>
                      <a:cubicBezTo>
                        <a:pt x="5271" y="15580"/>
                        <a:pt x="5871" y="15247"/>
                        <a:pt x="6438" y="14880"/>
                      </a:cubicBezTo>
                      <a:cubicBezTo>
                        <a:pt x="6972" y="14413"/>
                        <a:pt x="7439" y="13846"/>
                        <a:pt x="7706" y="13212"/>
                      </a:cubicBezTo>
                      <a:cubicBezTo>
                        <a:pt x="8006" y="12511"/>
                        <a:pt x="8206" y="11811"/>
                        <a:pt x="8273" y="11077"/>
                      </a:cubicBezTo>
                      <a:cubicBezTo>
                        <a:pt x="8440" y="9576"/>
                        <a:pt x="8239" y="8042"/>
                        <a:pt x="8173" y="6507"/>
                      </a:cubicBezTo>
                      <a:cubicBezTo>
                        <a:pt x="8106" y="4973"/>
                        <a:pt x="8306" y="3405"/>
                        <a:pt x="9040" y="2137"/>
                      </a:cubicBezTo>
                      <a:cubicBezTo>
                        <a:pt x="9407" y="1537"/>
                        <a:pt x="9941" y="1037"/>
                        <a:pt x="10574" y="703"/>
                      </a:cubicBezTo>
                      <a:cubicBezTo>
                        <a:pt x="11175" y="403"/>
                        <a:pt x="11842" y="236"/>
                        <a:pt x="12509" y="236"/>
                      </a:cubicBezTo>
                      <a:cubicBezTo>
                        <a:pt x="12552" y="235"/>
                        <a:pt x="12594" y="234"/>
                        <a:pt x="12636" y="234"/>
                      </a:cubicBezTo>
                      <a:cubicBezTo>
                        <a:pt x="13859" y="234"/>
                        <a:pt x="15043" y="698"/>
                        <a:pt x="15978" y="1504"/>
                      </a:cubicBezTo>
                      <a:cubicBezTo>
                        <a:pt x="16812" y="2237"/>
                        <a:pt x="17446" y="3138"/>
                        <a:pt x="17880" y="4172"/>
                      </a:cubicBezTo>
                      <a:cubicBezTo>
                        <a:pt x="18447" y="5673"/>
                        <a:pt x="18680" y="7274"/>
                        <a:pt x="18614" y="8909"/>
                      </a:cubicBezTo>
                      <a:cubicBezTo>
                        <a:pt x="18614" y="9476"/>
                        <a:pt x="18547" y="9910"/>
                        <a:pt x="18547" y="10210"/>
                      </a:cubicBezTo>
                      <a:lnTo>
                        <a:pt x="18547" y="10543"/>
                      </a:lnTo>
                      <a:cubicBezTo>
                        <a:pt x="18547" y="10577"/>
                        <a:pt x="18547" y="10610"/>
                        <a:pt x="18547" y="10677"/>
                      </a:cubicBezTo>
                      <a:cubicBezTo>
                        <a:pt x="18580" y="10610"/>
                        <a:pt x="18580" y="10577"/>
                        <a:pt x="18580" y="10543"/>
                      </a:cubicBezTo>
                      <a:cubicBezTo>
                        <a:pt x="18580" y="10443"/>
                        <a:pt x="18614" y="10343"/>
                        <a:pt x="18614" y="10176"/>
                      </a:cubicBezTo>
                      <a:cubicBezTo>
                        <a:pt x="18647" y="9876"/>
                        <a:pt x="18714" y="9443"/>
                        <a:pt x="18714" y="8876"/>
                      </a:cubicBezTo>
                      <a:cubicBezTo>
                        <a:pt x="18747" y="8175"/>
                        <a:pt x="18747" y="7475"/>
                        <a:pt x="18680" y="6774"/>
                      </a:cubicBezTo>
                      <a:cubicBezTo>
                        <a:pt x="18580" y="5873"/>
                        <a:pt x="18347" y="4973"/>
                        <a:pt x="18013" y="4105"/>
                      </a:cubicBezTo>
                      <a:cubicBezTo>
                        <a:pt x="17579" y="3038"/>
                        <a:pt x="16912" y="2104"/>
                        <a:pt x="16078" y="1337"/>
                      </a:cubicBezTo>
                      <a:cubicBezTo>
                        <a:pt x="15141" y="497"/>
                        <a:pt x="13891" y="1"/>
                        <a:pt x="12632" y="1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52"/>
                <p:cNvSpPr/>
                <p:nvPr/>
              </p:nvSpPr>
              <p:spPr>
                <a:xfrm flipH="1">
                  <a:off x="3307310" y="1538068"/>
                  <a:ext cx="338524" cy="454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7" h="25154" extrusionOk="0">
                      <a:moveTo>
                        <a:pt x="12632" y="1"/>
                      </a:moveTo>
                      <a:cubicBezTo>
                        <a:pt x="12591" y="1"/>
                        <a:pt x="12550" y="1"/>
                        <a:pt x="12509" y="2"/>
                      </a:cubicBezTo>
                      <a:cubicBezTo>
                        <a:pt x="11775" y="2"/>
                        <a:pt x="11075" y="203"/>
                        <a:pt x="10441" y="536"/>
                      </a:cubicBezTo>
                      <a:cubicBezTo>
                        <a:pt x="9807" y="870"/>
                        <a:pt x="9240" y="1403"/>
                        <a:pt x="8873" y="2037"/>
                      </a:cubicBezTo>
                      <a:cubicBezTo>
                        <a:pt x="8073" y="3338"/>
                        <a:pt x="7906" y="4939"/>
                        <a:pt x="7939" y="6507"/>
                      </a:cubicBezTo>
                      <a:cubicBezTo>
                        <a:pt x="8006" y="8075"/>
                        <a:pt x="8239" y="9609"/>
                        <a:pt x="8073" y="11044"/>
                      </a:cubicBezTo>
                      <a:cubicBezTo>
                        <a:pt x="7906" y="12478"/>
                        <a:pt x="7339" y="13879"/>
                        <a:pt x="6305" y="14680"/>
                      </a:cubicBezTo>
                      <a:cubicBezTo>
                        <a:pt x="5271" y="15514"/>
                        <a:pt x="3903" y="15680"/>
                        <a:pt x="2869" y="16348"/>
                      </a:cubicBezTo>
                      <a:cubicBezTo>
                        <a:pt x="1902" y="16981"/>
                        <a:pt x="1134" y="17849"/>
                        <a:pt x="634" y="18849"/>
                      </a:cubicBezTo>
                      <a:cubicBezTo>
                        <a:pt x="200" y="19683"/>
                        <a:pt x="0" y="20617"/>
                        <a:pt x="0" y="21551"/>
                      </a:cubicBezTo>
                      <a:cubicBezTo>
                        <a:pt x="0" y="22252"/>
                        <a:pt x="134" y="22952"/>
                        <a:pt x="367" y="23619"/>
                      </a:cubicBezTo>
                      <a:cubicBezTo>
                        <a:pt x="534" y="24020"/>
                        <a:pt x="734" y="24420"/>
                        <a:pt x="968" y="24787"/>
                      </a:cubicBezTo>
                      <a:cubicBezTo>
                        <a:pt x="1034" y="24887"/>
                        <a:pt x="1101" y="24987"/>
                        <a:pt x="1168" y="25087"/>
                      </a:cubicBezTo>
                      <a:cubicBezTo>
                        <a:pt x="1201" y="25120"/>
                        <a:pt x="1234" y="25154"/>
                        <a:pt x="1268" y="25154"/>
                      </a:cubicBezTo>
                      <a:cubicBezTo>
                        <a:pt x="934" y="24687"/>
                        <a:pt x="667" y="24153"/>
                        <a:pt x="467" y="23586"/>
                      </a:cubicBezTo>
                      <a:cubicBezTo>
                        <a:pt x="234" y="22952"/>
                        <a:pt x="134" y="22252"/>
                        <a:pt x="134" y="21551"/>
                      </a:cubicBezTo>
                      <a:cubicBezTo>
                        <a:pt x="134" y="20651"/>
                        <a:pt x="367" y="19750"/>
                        <a:pt x="767" y="18949"/>
                      </a:cubicBezTo>
                      <a:cubicBezTo>
                        <a:pt x="1268" y="17949"/>
                        <a:pt x="2035" y="17115"/>
                        <a:pt x="2969" y="16548"/>
                      </a:cubicBezTo>
                      <a:cubicBezTo>
                        <a:pt x="3503" y="16247"/>
                        <a:pt x="4070" y="15981"/>
                        <a:pt x="4637" y="15780"/>
                      </a:cubicBezTo>
                      <a:cubicBezTo>
                        <a:pt x="5271" y="15580"/>
                        <a:pt x="5871" y="15247"/>
                        <a:pt x="6438" y="14880"/>
                      </a:cubicBezTo>
                      <a:cubicBezTo>
                        <a:pt x="6972" y="14413"/>
                        <a:pt x="7439" y="13846"/>
                        <a:pt x="7706" y="13212"/>
                      </a:cubicBezTo>
                      <a:cubicBezTo>
                        <a:pt x="8006" y="12511"/>
                        <a:pt x="8206" y="11811"/>
                        <a:pt x="8273" y="11077"/>
                      </a:cubicBezTo>
                      <a:cubicBezTo>
                        <a:pt x="8440" y="9576"/>
                        <a:pt x="8239" y="8042"/>
                        <a:pt x="8173" y="6507"/>
                      </a:cubicBezTo>
                      <a:cubicBezTo>
                        <a:pt x="8106" y="4973"/>
                        <a:pt x="8306" y="3405"/>
                        <a:pt x="9040" y="2137"/>
                      </a:cubicBezTo>
                      <a:cubicBezTo>
                        <a:pt x="9407" y="1537"/>
                        <a:pt x="9941" y="1037"/>
                        <a:pt x="10574" y="703"/>
                      </a:cubicBezTo>
                      <a:cubicBezTo>
                        <a:pt x="11175" y="403"/>
                        <a:pt x="11842" y="236"/>
                        <a:pt x="12509" y="236"/>
                      </a:cubicBezTo>
                      <a:cubicBezTo>
                        <a:pt x="12552" y="235"/>
                        <a:pt x="12594" y="234"/>
                        <a:pt x="12636" y="234"/>
                      </a:cubicBezTo>
                      <a:cubicBezTo>
                        <a:pt x="13859" y="234"/>
                        <a:pt x="15043" y="698"/>
                        <a:pt x="15978" y="1504"/>
                      </a:cubicBezTo>
                      <a:cubicBezTo>
                        <a:pt x="16812" y="2237"/>
                        <a:pt x="17446" y="3138"/>
                        <a:pt x="17880" y="4172"/>
                      </a:cubicBezTo>
                      <a:cubicBezTo>
                        <a:pt x="18447" y="5673"/>
                        <a:pt x="18680" y="7274"/>
                        <a:pt x="18614" y="8909"/>
                      </a:cubicBezTo>
                      <a:cubicBezTo>
                        <a:pt x="18614" y="9476"/>
                        <a:pt x="18547" y="9910"/>
                        <a:pt x="18547" y="10210"/>
                      </a:cubicBezTo>
                      <a:lnTo>
                        <a:pt x="18547" y="10543"/>
                      </a:lnTo>
                      <a:cubicBezTo>
                        <a:pt x="18547" y="10577"/>
                        <a:pt x="18547" y="10610"/>
                        <a:pt x="18547" y="10677"/>
                      </a:cubicBezTo>
                      <a:cubicBezTo>
                        <a:pt x="18580" y="10610"/>
                        <a:pt x="18580" y="10577"/>
                        <a:pt x="18580" y="10543"/>
                      </a:cubicBezTo>
                      <a:cubicBezTo>
                        <a:pt x="18580" y="10443"/>
                        <a:pt x="18614" y="10343"/>
                        <a:pt x="18614" y="10176"/>
                      </a:cubicBezTo>
                      <a:cubicBezTo>
                        <a:pt x="18647" y="9876"/>
                        <a:pt x="18714" y="9443"/>
                        <a:pt x="18714" y="8876"/>
                      </a:cubicBezTo>
                      <a:cubicBezTo>
                        <a:pt x="18747" y="8175"/>
                        <a:pt x="18747" y="7475"/>
                        <a:pt x="18680" y="6774"/>
                      </a:cubicBezTo>
                      <a:cubicBezTo>
                        <a:pt x="18580" y="5873"/>
                        <a:pt x="18347" y="4973"/>
                        <a:pt x="18013" y="4105"/>
                      </a:cubicBezTo>
                      <a:cubicBezTo>
                        <a:pt x="17579" y="3038"/>
                        <a:pt x="16912" y="2104"/>
                        <a:pt x="16078" y="1337"/>
                      </a:cubicBezTo>
                      <a:cubicBezTo>
                        <a:pt x="15141" y="497"/>
                        <a:pt x="13891" y="1"/>
                        <a:pt x="126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1" name="Google Shape;991;p52"/>
              <p:cNvGrpSpPr/>
              <p:nvPr/>
            </p:nvGrpSpPr>
            <p:grpSpPr>
              <a:xfrm>
                <a:off x="3247917" y="1414746"/>
                <a:ext cx="467436" cy="498188"/>
                <a:chOff x="2693517" y="1373059"/>
                <a:chExt cx="467436" cy="498188"/>
              </a:xfrm>
            </p:grpSpPr>
            <p:sp>
              <p:nvSpPr>
                <p:cNvPr id="992" name="Google Shape;992;p52"/>
                <p:cNvSpPr/>
                <p:nvPr/>
              </p:nvSpPr>
              <p:spPr>
                <a:xfrm flipH="1">
                  <a:off x="2877830" y="1673463"/>
                  <a:ext cx="103614" cy="68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8" h="3792" extrusionOk="0">
                      <a:moveTo>
                        <a:pt x="3852" y="0"/>
                      </a:moveTo>
                      <a:cubicBezTo>
                        <a:pt x="2140" y="0"/>
                        <a:pt x="511" y="1102"/>
                        <a:pt x="0" y="2879"/>
                      </a:cubicBezTo>
                      <a:lnTo>
                        <a:pt x="400" y="3179"/>
                      </a:lnTo>
                      <a:cubicBezTo>
                        <a:pt x="984" y="3587"/>
                        <a:pt x="1681" y="3792"/>
                        <a:pt x="2380" y="3792"/>
                      </a:cubicBezTo>
                      <a:cubicBezTo>
                        <a:pt x="2878" y="3792"/>
                        <a:pt x="3378" y="3687"/>
                        <a:pt x="3836" y="3479"/>
                      </a:cubicBezTo>
                      <a:cubicBezTo>
                        <a:pt x="4937" y="2845"/>
                        <a:pt x="5638" y="1744"/>
                        <a:pt x="5738" y="477"/>
                      </a:cubicBezTo>
                      <a:cubicBezTo>
                        <a:pt x="5133" y="152"/>
                        <a:pt x="4487" y="0"/>
                        <a:pt x="38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52"/>
                <p:cNvSpPr/>
                <p:nvPr/>
              </p:nvSpPr>
              <p:spPr>
                <a:xfrm flipH="1">
                  <a:off x="2963369" y="1557462"/>
                  <a:ext cx="110241" cy="64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3577" extrusionOk="0">
                      <a:moveTo>
                        <a:pt x="2580" y="0"/>
                      </a:moveTo>
                      <a:cubicBezTo>
                        <a:pt x="1674" y="0"/>
                        <a:pt x="758" y="310"/>
                        <a:pt x="1" y="963"/>
                      </a:cubicBezTo>
                      <a:lnTo>
                        <a:pt x="167" y="1430"/>
                      </a:lnTo>
                      <a:cubicBezTo>
                        <a:pt x="634" y="2564"/>
                        <a:pt x="1668" y="3365"/>
                        <a:pt x="2903" y="3565"/>
                      </a:cubicBezTo>
                      <a:cubicBezTo>
                        <a:pt x="2997" y="3573"/>
                        <a:pt x="3090" y="3577"/>
                        <a:pt x="3184" y="3577"/>
                      </a:cubicBezTo>
                      <a:cubicBezTo>
                        <a:pt x="4317" y="3577"/>
                        <a:pt x="5396" y="3024"/>
                        <a:pt x="6105" y="2131"/>
                      </a:cubicBezTo>
                      <a:cubicBezTo>
                        <a:pt x="5374" y="750"/>
                        <a:pt x="3989" y="0"/>
                        <a:pt x="258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52"/>
                <p:cNvSpPr/>
                <p:nvPr/>
              </p:nvSpPr>
              <p:spPr>
                <a:xfrm flipH="1">
                  <a:off x="2986861" y="1659685"/>
                  <a:ext cx="88554" cy="91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5076" extrusionOk="0">
                      <a:moveTo>
                        <a:pt x="3541" y="0"/>
                      </a:moveTo>
                      <a:cubicBezTo>
                        <a:pt x="2380" y="0"/>
                        <a:pt x="1299" y="561"/>
                        <a:pt x="668" y="1540"/>
                      </a:cubicBezTo>
                      <a:cubicBezTo>
                        <a:pt x="34" y="2608"/>
                        <a:pt x="0" y="3942"/>
                        <a:pt x="568" y="5076"/>
                      </a:cubicBezTo>
                      <a:cubicBezTo>
                        <a:pt x="3103" y="4943"/>
                        <a:pt x="4904" y="2507"/>
                        <a:pt x="4237" y="72"/>
                      </a:cubicBezTo>
                      <a:lnTo>
                        <a:pt x="3736" y="6"/>
                      </a:lnTo>
                      <a:cubicBezTo>
                        <a:pt x="3671" y="2"/>
                        <a:pt x="3606" y="0"/>
                        <a:pt x="354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52"/>
                <p:cNvSpPr/>
                <p:nvPr/>
              </p:nvSpPr>
              <p:spPr>
                <a:xfrm flipH="1">
                  <a:off x="2880846" y="1777240"/>
                  <a:ext cx="77106" cy="94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" h="5206" extrusionOk="0">
                      <a:moveTo>
                        <a:pt x="867" y="0"/>
                      </a:moveTo>
                      <a:lnTo>
                        <a:pt x="567" y="200"/>
                      </a:lnTo>
                      <a:cubicBezTo>
                        <a:pt x="0" y="1268"/>
                        <a:pt x="33" y="2569"/>
                        <a:pt x="667" y="3636"/>
                      </a:cubicBezTo>
                      <a:cubicBezTo>
                        <a:pt x="1381" y="4642"/>
                        <a:pt x="2504" y="5205"/>
                        <a:pt x="3730" y="5205"/>
                      </a:cubicBezTo>
                      <a:cubicBezTo>
                        <a:pt x="3766" y="5205"/>
                        <a:pt x="3801" y="5205"/>
                        <a:pt x="3836" y="5204"/>
                      </a:cubicBezTo>
                      <a:cubicBezTo>
                        <a:pt x="4270" y="4070"/>
                        <a:pt x="4170" y="2836"/>
                        <a:pt x="3636" y="1768"/>
                      </a:cubicBezTo>
                      <a:cubicBezTo>
                        <a:pt x="3102" y="768"/>
                        <a:pt x="2102" y="267"/>
                        <a:pt x="86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52"/>
                <p:cNvSpPr/>
                <p:nvPr/>
              </p:nvSpPr>
              <p:spPr>
                <a:xfrm flipH="1">
                  <a:off x="2847710" y="1477268"/>
                  <a:ext cx="232526" cy="317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7" h="17580" extrusionOk="0">
                      <a:moveTo>
                        <a:pt x="1902" y="0"/>
                      </a:moveTo>
                      <a:cubicBezTo>
                        <a:pt x="1902" y="0"/>
                        <a:pt x="1835" y="67"/>
                        <a:pt x="1702" y="167"/>
                      </a:cubicBezTo>
                      <a:cubicBezTo>
                        <a:pt x="1535" y="334"/>
                        <a:pt x="1368" y="534"/>
                        <a:pt x="1235" y="734"/>
                      </a:cubicBezTo>
                      <a:cubicBezTo>
                        <a:pt x="668" y="1468"/>
                        <a:pt x="334" y="2302"/>
                        <a:pt x="201" y="3236"/>
                      </a:cubicBezTo>
                      <a:cubicBezTo>
                        <a:pt x="1" y="4570"/>
                        <a:pt x="301" y="5971"/>
                        <a:pt x="1035" y="7139"/>
                      </a:cubicBezTo>
                      <a:cubicBezTo>
                        <a:pt x="1502" y="7773"/>
                        <a:pt x="2069" y="8340"/>
                        <a:pt x="2703" y="8840"/>
                      </a:cubicBezTo>
                      <a:cubicBezTo>
                        <a:pt x="3370" y="9340"/>
                        <a:pt x="3970" y="9941"/>
                        <a:pt x="4470" y="10641"/>
                      </a:cubicBezTo>
                      <a:cubicBezTo>
                        <a:pt x="4871" y="11342"/>
                        <a:pt x="5138" y="12142"/>
                        <a:pt x="5271" y="12976"/>
                      </a:cubicBezTo>
                      <a:cubicBezTo>
                        <a:pt x="5371" y="13777"/>
                        <a:pt x="5605" y="14544"/>
                        <a:pt x="5938" y="15278"/>
                      </a:cubicBezTo>
                      <a:cubicBezTo>
                        <a:pt x="6238" y="15979"/>
                        <a:pt x="6805" y="16512"/>
                        <a:pt x="7506" y="16779"/>
                      </a:cubicBezTo>
                      <a:cubicBezTo>
                        <a:pt x="7921" y="16917"/>
                        <a:pt x="8351" y="16992"/>
                        <a:pt x="8786" y="16992"/>
                      </a:cubicBezTo>
                      <a:cubicBezTo>
                        <a:pt x="8982" y="16992"/>
                        <a:pt x="9178" y="16977"/>
                        <a:pt x="9374" y="16946"/>
                      </a:cubicBezTo>
                      <a:cubicBezTo>
                        <a:pt x="9874" y="16913"/>
                        <a:pt x="10408" y="16879"/>
                        <a:pt x="10908" y="16879"/>
                      </a:cubicBezTo>
                      <a:cubicBezTo>
                        <a:pt x="11309" y="16879"/>
                        <a:pt x="11676" y="16946"/>
                        <a:pt x="12043" y="17079"/>
                      </a:cubicBezTo>
                      <a:cubicBezTo>
                        <a:pt x="12343" y="17179"/>
                        <a:pt x="12643" y="17346"/>
                        <a:pt x="12876" y="17580"/>
                      </a:cubicBezTo>
                      <a:cubicBezTo>
                        <a:pt x="12876" y="17580"/>
                        <a:pt x="12876" y="17580"/>
                        <a:pt x="12843" y="17546"/>
                      </a:cubicBezTo>
                      <a:cubicBezTo>
                        <a:pt x="12810" y="17513"/>
                        <a:pt x="12776" y="17446"/>
                        <a:pt x="12710" y="17413"/>
                      </a:cubicBezTo>
                      <a:cubicBezTo>
                        <a:pt x="12543" y="17246"/>
                        <a:pt x="12343" y="17079"/>
                        <a:pt x="12109" y="17013"/>
                      </a:cubicBezTo>
                      <a:cubicBezTo>
                        <a:pt x="11742" y="16846"/>
                        <a:pt x="11342" y="16779"/>
                        <a:pt x="10942" y="16746"/>
                      </a:cubicBezTo>
                      <a:cubicBezTo>
                        <a:pt x="10441" y="16746"/>
                        <a:pt x="9908" y="16746"/>
                        <a:pt x="9407" y="16812"/>
                      </a:cubicBezTo>
                      <a:cubicBezTo>
                        <a:pt x="9244" y="16830"/>
                        <a:pt x="9082" y="16838"/>
                        <a:pt x="8922" y="16838"/>
                      </a:cubicBezTo>
                      <a:cubicBezTo>
                        <a:pt x="8463" y="16838"/>
                        <a:pt x="8018" y="16769"/>
                        <a:pt x="7573" y="16646"/>
                      </a:cubicBezTo>
                      <a:cubicBezTo>
                        <a:pt x="6939" y="16345"/>
                        <a:pt x="6405" y="15845"/>
                        <a:pt x="6138" y="15211"/>
                      </a:cubicBezTo>
                      <a:cubicBezTo>
                        <a:pt x="5838" y="14477"/>
                        <a:pt x="5605" y="13744"/>
                        <a:pt x="5505" y="12976"/>
                      </a:cubicBezTo>
                      <a:cubicBezTo>
                        <a:pt x="5371" y="12109"/>
                        <a:pt x="5104" y="11275"/>
                        <a:pt x="4671" y="10541"/>
                      </a:cubicBezTo>
                      <a:cubicBezTo>
                        <a:pt x="4170" y="9841"/>
                        <a:pt x="3570" y="9207"/>
                        <a:pt x="2869" y="8707"/>
                      </a:cubicBezTo>
                      <a:cubicBezTo>
                        <a:pt x="2236" y="8206"/>
                        <a:pt x="1668" y="7673"/>
                        <a:pt x="1201" y="7039"/>
                      </a:cubicBezTo>
                      <a:cubicBezTo>
                        <a:pt x="1" y="5104"/>
                        <a:pt x="34" y="2669"/>
                        <a:pt x="1302" y="768"/>
                      </a:cubicBezTo>
                      <a:cubicBezTo>
                        <a:pt x="1435" y="567"/>
                        <a:pt x="1602" y="367"/>
                        <a:pt x="1735" y="201"/>
                      </a:cubicBezTo>
                      <a:cubicBezTo>
                        <a:pt x="1802" y="134"/>
                        <a:pt x="1869" y="67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52"/>
                <p:cNvSpPr/>
                <p:nvPr/>
              </p:nvSpPr>
              <p:spPr>
                <a:xfrm flipH="1">
                  <a:off x="2756755" y="1476221"/>
                  <a:ext cx="404199" cy="245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84" h="13569" extrusionOk="0">
                      <a:moveTo>
                        <a:pt x="5843" y="0"/>
                      </a:moveTo>
                      <a:cubicBezTo>
                        <a:pt x="5674" y="0"/>
                        <a:pt x="5505" y="8"/>
                        <a:pt x="5338" y="25"/>
                      </a:cubicBezTo>
                      <a:cubicBezTo>
                        <a:pt x="4671" y="92"/>
                        <a:pt x="4037" y="292"/>
                        <a:pt x="3470" y="592"/>
                      </a:cubicBezTo>
                      <a:cubicBezTo>
                        <a:pt x="2903" y="892"/>
                        <a:pt x="2436" y="1293"/>
                        <a:pt x="2002" y="1760"/>
                      </a:cubicBezTo>
                      <a:cubicBezTo>
                        <a:pt x="1235" y="2627"/>
                        <a:pt x="701" y="3694"/>
                        <a:pt x="401" y="4795"/>
                      </a:cubicBezTo>
                      <a:cubicBezTo>
                        <a:pt x="101" y="5762"/>
                        <a:pt x="1" y="6763"/>
                        <a:pt x="67" y="7764"/>
                      </a:cubicBezTo>
                      <a:cubicBezTo>
                        <a:pt x="168" y="9198"/>
                        <a:pt x="368" y="10633"/>
                        <a:pt x="668" y="12034"/>
                      </a:cubicBezTo>
                      <a:cubicBezTo>
                        <a:pt x="768" y="12501"/>
                        <a:pt x="868" y="12901"/>
                        <a:pt x="901" y="13168"/>
                      </a:cubicBezTo>
                      <a:cubicBezTo>
                        <a:pt x="935" y="13301"/>
                        <a:pt x="968" y="13368"/>
                        <a:pt x="968" y="13468"/>
                      </a:cubicBezTo>
                      <a:cubicBezTo>
                        <a:pt x="968" y="13501"/>
                        <a:pt x="1001" y="13535"/>
                        <a:pt x="1001" y="13568"/>
                      </a:cubicBezTo>
                      <a:cubicBezTo>
                        <a:pt x="1001" y="13535"/>
                        <a:pt x="1001" y="13501"/>
                        <a:pt x="1001" y="13468"/>
                      </a:cubicBezTo>
                      <a:cubicBezTo>
                        <a:pt x="1001" y="13368"/>
                        <a:pt x="968" y="13268"/>
                        <a:pt x="968" y="13168"/>
                      </a:cubicBezTo>
                      <a:cubicBezTo>
                        <a:pt x="901" y="12868"/>
                        <a:pt x="835" y="12501"/>
                        <a:pt x="768" y="12000"/>
                      </a:cubicBezTo>
                      <a:cubicBezTo>
                        <a:pt x="501" y="10599"/>
                        <a:pt x="301" y="9198"/>
                        <a:pt x="234" y="7764"/>
                      </a:cubicBezTo>
                      <a:cubicBezTo>
                        <a:pt x="168" y="6763"/>
                        <a:pt x="301" y="5796"/>
                        <a:pt x="568" y="4828"/>
                      </a:cubicBezTo>
                      <a:cubicBezTo>
                        <a:pt x="868" y="3761"/>
                        <a:pt x="1435" y="2760"/>
                        <a:pt x="2169" y="1926"/>
                      </a:cubicBezTo>
                      <a:cubicBezTo>
                        <a:pt x="2970" y="992"/>
                        <a:pt x="4104" y="392"/>
                        <a:pt x="5338" y="259"/>
                      </a:cubicBezTo>
                      <a:cubicBezTo>
                        <a:pt x="5505" y="242"/>
                        <a:pt x="5669" y="234"/>
                        <a:pt x="5833" y="234"/>
                      </a:cubicBezTo>
                      <a:cubicBezTo>
                        <a:pt x="6322" y="234"/>
                        <a:pt x="6797" y="309"/>
                        <a:pt x="7273" y="459"/>
                      </a:cubicBezTo>
                      <a:cubicBezTo>
                        <a:pt x="7906" y="659"/>
                        <a:pt x="8473" y="1026"/>
                        <a:pt x="8907" y="1526"/>
                      </a:cubicBezTo>
                      <a:cubicBezTo>
                        <a:pt x="9774" y="2560"/>
                        <a:pt x="10008" y="3961"/>
                        <a:pt x="10708" y="5095"/>
                      </a:cubicBezTo>
                      <a:cubicBezTo>
                        <a:pt x="11075" y="5662"/>
                        <a:pt x="11609" y="6096"/>
                        <a:pt x="12243" y="6296"/>
                      </a:cubicBezTo>
                      <a:cubicBezTo>
                        <a:pt x="12573" y="6406"/>
                        <a:pt x="12914" y="6456"/>
                        <a:pt x="13259" y="6456"/>
                      </a:cubicBezTo>
                      <a:cubicBezTo>
                        <a:pt x="13541" y="6456"/>
                        <a:pt x="13826" y="6423"/>
                        <a:pt x="14111" y="6363"/>
                      </a:cubicBezTo>
                      <a:cubicBezTo>
                        <a:pt x="15312" y="6096"/>
                        <a:pt x="16312" y="5529"/>
                        <a:pt x="17346" y="5262"/>
                      </a:cubicBezTo>
                      <a:cubicBezTo>
                        <a:pt x="17733" y="5152"/>
                        <a:pt x="18143" y="5087"/>
                        <a:pt x="18576" y="5087"/>
                      </a:cubicBezTo>
                      <a:cubicBezTo>
                        <a:pt x="18665" y="5087"/>
                        <a:pt x="18756" y="5090"/>
                        <a:pt x="18848" y="5095"/>
                      </a:cubicBezTo>
                      <a:cubicBezTo>
                        <a:pt x="19281" y="5129"/>
                        <a:pt x="19748" y="5262"/>
                        <a:pt x="20182" y="5462"/>
                      </a:cubicBezTo>
                      <a:cubicBezTo>
                        <a:pt x="20882" y="5796"/>
                        <a:pt x="21483" y="6363"/>
                        <a:pt x="21850" y="7097"/>
                      </a:cubicBezTo>
                      <a:cubicBezTo>
                        <a:pt x="22150" y="7631"/>
                        <a:pt x="22283" y="8231"/>
                        <a:pt x="22283" y="8865"/>
                      </a:cubicBezTo>
                      <a:cubicBezTo>
                        <a:pt x="22250" y="9365"/>
                        <a:pt x="22150" y="9899"/>
                        <a:pt x="21983" y="10366"/>
                      </a:cubicBezTo>
                      <a:cubicBezTo>
                        <a:pt x="22050" y="10266"/>
                        <a:pt x="22083" y="10132"/>
                        <a:pt x="22150" y="9999"/>
                      </a:cubicBezTo>
                      <a:cubicBezTo>
                        <a:pt x="22283" y="9632"/>
                        <a:pt x="22350" y="9232"/>
                        <a:pt x="22350" y="8831"/>
                      </a:cubicBezTo>
                      <a:cubicBezTo>
                        <a:pt x="22383" y="8231"/>
                        <a:pt x="22250" y="7597"/>
                        <a:pt x="21983" y="7030"/>
                      </a:cubicBezTo>
                      <a:cubicBezTo>
                        <a:pt x="21616" y="6263"/>
                        <a:pt x="21016" y="5662"/>
                        <a:pt x="20249" y="5295"/>
                      </a:cubicBezTo>
                      <a:cubicBezTo>
                        <a:pt x="19815" y="5095"/>
                        <a:pt x="19348" y="4962"/>
                        <a:pt x="18848" y="4929"/>
                      </a:cubicBezTo>
                      <a:cubicBezTo>
                        <a:pt x="18735" y="4921"/>
                        <a:pt x="18621" y="4917"/>
                        <a:pt x="18506" y="4917"/>
                      </a:cubicBezTo>
                      <a:cubicBezTo>
                        <a:pt x="18109" y="4917"/>
                        <a:pt x="17701" y="4966"/>
                        <a:pt x="17313" y="5095"/>
                      </a:cubicBezTo>
                      <a:cubicBezTo>
                        <a:pt x="16246" y="5362"/>
                        <a:pt x="15245" y="5929"/>
                        <a:pt x="14077" y="6129"/>
                      </a:cubicBezTo>
                      <a:cubicBezTo>
                        <a:pt x="13794" y="6192"/>
                        <a:pt x="13510" y="6226"/>
                        <a:pt x="13231" y="6226"/>
                      </a:cubicBezTo>
                      <a:cubicBezTo>
                        <a:pt x="12917" y="6226"/>
                        <a:pt x="12609" y="6184"/>
                        <a:pt x="12310" y="6096"/>
                      </a:cubicBezTo>
                      <a:cubicBezTo>
                        <a:pt x="11709" y="5896"/>
                        <a:pt x="11209" y="5496"/>
                        <a:pt x="10909" y="4962"/>
                      </a:cubicBezTo>
                      <a:cubicBezTo>
                        <a:pt x="10208" y="3894"/>
                        <a:pt x="10008" y="2460"/>
                        <a:pt x="9074" y="1359"/>
                      </a:cubicBezTo>
                      <a:cubicBezTo>
                        <a:pt x="8607" y="826"/>
                        <a:pt x="8006" y="425"/>
                        <a:pt x="7339" y="225"/>
                      </a:cubicBezTo>
                      <a:cubicBezTo>
                        <a:pt x="6864" y="75"/>
                        <a:pt x="6351" y="0"/>
                        <a:pt x="5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52"/>
                <p:cNvSpPr/>
                <p:nvPr/>
              </p:nvSpPr>
              <p:spPr>
                <a:xfrm flipH="1">
                  <a:off x="2882652" y="1469161"/>
                  <a:ext cx="103614" cy="68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8" h="3811" extrusionOk="0">
                      <a:moveTo>
                        <a:pt x="3819" y="1"/>
                      </a:moveTo>
                      <a:cubicBezTo>
                        <a:pt x="2111" y="1"/>
                        <a:pt x="509" y="1090"/>
                        <a:pt x="0" y="2884"/>
                      </a:cubicBezTo>
                      <a:lnTo>
                        <a:pt x="134" y="3218"/>
                      </a:lnTo>
                      <a:cubicBezTo>
                        <a:pt x="780" y="3617"/>
                        <a:pt x="1502" y="3811"/>
                        <a:pt x="2225" y="3811"/>
                      </a:cubicBezTo>
                      <a:cubicBezTo>
                        <a:pt x="2772" y="3811"/>
                        <a:pt x="3320" y="3700"/>
                        <a:pt x="3836" y="3485"/>
                      </a:cubicBezTo>
                      <a:cubicBezTo>
                        <a:pt x="4937" y="2851"/>
                        <a:pt x="5638" y="1717"/>
                        <a:pt x="5738" y="483"/>
                      </a:cubicBezTo>
                      <a:cubicBezTo>
                        <a:pt x="5118" y="155"/>
                        <a:pt x="4461" y="1"/>
                        <a:pt x="38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52"/>
                <p:cNvSpPr/>
                <p:nvPr/>
              </p:nvSpPr>
              <p:spPr>
                <a:xfrm flipH="1">
                  <a:off x="2817590" y="1583970"/>
                  <a:ext cx="95199" cy="75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" h="4187" extrusionOk="0">
                      <a:moveTo>
                        <a:pt x="1256" y="0"/>
                      </a:moveTo>
                      <a:cubicBezTo>
                        <a:pt x="915" y="0"/>
                        <a:pt x="572" y="42"/>
                        <a:pt x="234" y="129"/>
                      </a:cubicBezTo>
                      <a:lnTo>
                        <a:pt x="1" y="429"/>
                      </a:lnTo>
                      <a:cubicBezTo>
                        <a:pt x="34" y="1764"/>
                        <a:pt x="668" y="2964"/>
                        <a:pt x="1735" y="3732"/>
                      </a:cubicBezTo>
                      <a:cubicBezTo>
                        <a:pt x="2294" y="4036"/>
                        <a:pt x="2903" y="4186"/>
                        <a:pt x="3517" y="4186"/>
                      </a:cubicBezTo>
                      <a:cubicBezTo>
                        <a:pt x="4113" y="4186"/>
                        <a:pt x="4712" y="4044"/>
                        <a:pt x="5271" y="3765"/>
                      </a:cubicBezTo>
                      <a:cubicBezTo>
                        <a:pt x="5171" y="2564"/>
                        <a:pt x="4571" y="1463"/>
                        <a:pt x="3603" y="729"/>
                      </a:cubicBezTo>
                      <a:cubicBezTo>
                        <a:pt x="2916" y="255"/>
                        <a:pt x="2093" y="0"/>
                        <a:pt x="12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52"/>
                <p:cNvSpPr/>
                <p:nvPr/>
              </p:nvSpPr>
              <p:spPr>
                <a:xfrm flipH="1">
                  <a:off x="2693517" y="1512137"/>
                  <a:ext cx="98793" cy="72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3999" extrusionOk="0">
                      <a:moveTo>
                        <a:pt x="3919" y="1"/>
                      </a:moveTo>
                      <a:cubicBezTo>
                        <a:pt x="2064" y="1"/>
                        <a:pt x="341" y="1313"/>
                        <a:pt x="0" y="3306"/>
                      </a:cubicBezTo>
                      <a:lnTo>
                        <a:pt x="167" y="3640"/>
                      </a:lnTo>
                      <a:cubicBezTo>
                        <a:pt x="708" y="3880"/>
                        <a:pt x="1282" y="3999"/>
                        <a:pt x="1853" y="3999"/>
                      </a:cubicBezTo>
                      <a:cubicBezTo>
                        <a:pt x="2552" y="3999"/>
                        <a:pt x="3246" y="3822"/>
                        <a:pt x="3870" y="3473"/>
                      </a:cubicBezTo>
                      <a:cubicBezTo>
                        <a:pt x="4904" y="2739"/>
                        <a:pt x="5471" y="1572"/>
                        <a:pt x="5438" y="304"/>
                      </a:cubicBezTo>
                      <a:cubicBezTo>
                        <a:pt x="4938" y="98"/>
                        <a:pt x="4424" y="1"/>
                        <a:pt x="39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52"/>
                <p:cNvSpPr/>
                <p:nvPr/>
              </p:nvSpPr>
              <p:spPr>
                <a:xfrm flipH="1">
                  <a:off x="3039860" y="1373059"/>
                  <a:ext cx="77719" cy="111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6172" extrusionOk="0">
                      <a:moveTo>
                        <a:pt x="2502" y="1"/>
                      </a:moveTo>
                      <a:lnTo>
                        <a:pt x="2502" y="1"/>
                      </a:lnTo>
                      <a:cubicBezTo>
                        <a:pt x="1335" y="468"/>
                        <a:pt x="467" y="1468"/>
                        <a:pt x="201" y="2669"/>
                      </a:cubicBezTo>
                      <a:cubicBezTo>
                        <a:pt x="0" y="3803"/>
                        <a:pt x="668" y="5338"/>
                        <a:pt x="1668" y="6172"/>
                      </a:cubicBezTo>
                      <a:lnTo>
                        <a:pt x="1902" y="6172"/>
                      </a:lnTo>
                      <a:cubicBezTo>
                        <a:pt x="4037" y="4771"/>
                        <a:pt x="4304" y="1769"/>
                        <a:pt x="25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02" name="Google Shape;1002;p52"/>
              <p:cNvSpPr/>
              <p:nvPr/>
            </p:nvSpPr>
            <p:spPr>
              <a:xfrm flipH="1">
                <a:off x="4082643" y="1395695"/>
                <a:ext cx="112769" cy="87344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37" extrusionOk="0">
                    <a:moveTo>
                      <a:pt x="4653" y="0"/>
                    </a:moveTo>
                    <a:cubicBezTo>
                      <a:pt x="4403" y="0"/>
                      <a:pt x="4153" y="35"/>
                      <a:pt x="3903" y="88"/>
                    </a:cubicBezTo>
                    <a:cubicBezTo>
                      <a:pt x="1868" y="589"/>
                      <a:pt x="334" y="2256"/>
                      <a:pt x="0" y="4325"/>
                    </a:cubicBezTo>
                    <a:cubicBezTo>
                      <a:pt x="644" y="4677"/>
                      <a:pt x="1317" y="4837"/>
                      <a:pt x="1969" y="4837"/>
                    </a:cubicBezTo>
                    <a:cubicBezTo>
                      <a:pt x="4225" y="4837"/>
                      <a:pt x="6245" y="2924"/>
                      <a:pt x="6038" y="388"/>
                    </a:cubicBezTo>
                    <a:lnTo>
                      <a:pt x="6038" y="388"/>
                    </a:lnTo>
                    <a:lnTo>
                      <a:pt x="6171" y="489"/>
                    </a:lnTo>
                    <a:cubicBezTo>
                      <a:pt x="6004" y="88"/>
                      <a:pt x="5771" y="188"/>
                      <a:pt x="5304" y="88"/>
                    </a:cubicBezTo>
                    <a:cubicBezTo>
                      <a:pt x="5087" y="26"/>
                      <a:pt x="4870" y="0"/>
                      <a:pt x="46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3" name="Google Shape;1003;p52"/>
              <p:cNvGrpSpPr/>
              <p:nvPr/>
            </p:nvGrpSpPr>
            <p:grpSpPr>
              <a:xfrm>
                <a:off x="3695635" y="1226208"/>
                <a:ext cx="448025" cy="536109"/>
                <a:chOff x="3141235" y="1184520"/>
                <a:chExt cx="448025" cy="536109"/>
              </a:xfrm>
            </p:grpSpPr>
            <p:sp>
              <p:nvSpPr>
                <p:cNvPr id="1004" name="Google Shape;1004;p52"/>
                <p:cNvSpPr/>
                <p:nvPr/>
              </p:nvSpPr>
              <p:spPr>
                <a:xfrm flipH="1">
                  <a:off x="3209727" y="1303609"/>
                  <a:ext cx="359615" cy="417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15" h="23094" extrusionOk="0">
                      <a:moveTo>
                        <a:pt x="7417" y="0"/>
                      </a:moveTo>
                      <a:cubicBezTo>
                        <a:pt x="7080" y="0"/>
                        <a:pt x="6743" y="26"/>
                        <a:pt x="6405" y="77"/>
                      </a:cubicBezTo>
                      <a:cubicBezTo>
                        <a:pt x="5471" y="211"/>
                        <a:pt x="4571" y="544"/>
                        <a:pt x="3737" y="1045"/>
                      </a:cubicBezTo>
                      <a:cubicBezTo>
                        <a:pt x="2569" y="1745"/>
                        <a:pt x="1568" y="2712"/>
                        <a:pt x="768" y="3847"/>
                      </a:cubicBezTo>
                      <a:cubicBezTo>
                        <a:pt x="501" y="4247"/>
                        <a:pt x="301" y="4580"/>
                        <a:pt x="167" y="4781"/>
                      </a:cubicBezTo>
                      <a:lnTo>
                        <a:pt x="34" y="5047"/>
                      </a:lnTo>
                      <a:cubicBezTo>
                        <a:pt x="1" y="5114"/>
                        <a:pt x="1" y="5148"/>
                        <a:pt x="1" y="5148"/>
                      </a:cubicBezTo>
                      <a:cubicBezTo>
                        <a:pt x="67" y="5014"/>
                        <a:pt x="134" y="4914"/>
                        <a:pt x="201" y="4814"/>
                      </a:cubicBezTo>
                      <a:cubicBezTo>
                        <a:pt x="334" y="4614"/>
                        <a:pt x="534" y="4280"/>
                        <a:pt x="835" y="3913"/>
                      </a:cubicBezTo>
                      <a:cubicBezTo>
                        <a:pt x="1635" y="2813"/>
                        <a:pt x="2669" y="1879"/>
                        <a:pt x="3837" y="1178"/>
                      </a:cubicBezTo>
                      <a:cubicBezTo>
                        <a:pt x="4637" y="678"/>
                        <a:pt x="5538" y="377"/>
                        <a:pt x="6439" y="244"/>
                      </a:cubicBezTo>
                      <a:cubicBezTo>
                        <a:pt x="6745" y="196"/>
                        <a:pt x="7051" y="173"/>
                        <a:pt x="7356" y="173"/>
                      </a:cubicBezTo>
                      <a:cubicBezTo>
                        <a:pt x="8113" y="173"/>
                        <a:pt x="8861" y="316"/>
                        <a:pt x="9574" y="578"/>
                      </a:cubicBezTo>
                      <a:cubicBezTo>
                        <a:pt x="10708" y="978"/>
                        <a:pt x="11642" y="1745"/>
                        <a:pt x="12243" y="2779"/>
                      </a:cubicBezTo>
                      <a:cubicBezTo>
                        <a:pt x="12843" y="3847"/>
                        <a:pt x="13077" y="5114"/>
                        <a:pt x="13444" y="6415"/>
                      </a:cubicBezTo>
                      <a:cubicBezTo>
                        <a:pt x="13610" y="7049"/>
                        <a:pt x="13877" y="7649"/>
                        <a:pt x="14244" y="8216"/>
                      </a:cubicBezTo>
                      <a:cubicBezTo>
                        <a:pt x="14611" y="8750"/>
                        <a:pt x="15078" y="9217"/>
                        <a:pt x="15612" y="9584"/>
                      </a:cubicBezTo>
                      <a:cubicBezTo>
                        <a:pt x="16112" y="9951"/>
                        <a:pt x="16612" y="10285"/>
                        <a:pt x="17079" y="10651"/>
                      </a:cubicBezTo>
                      <a:cubicBezTo>
                        <a:pt x="17513" y="11018"/>
                        <a:pt x="17913" y="11452"/>
                        <a:pt x="18247" y="11919"/>
                      </a:cubicBezTo>
                      <a:cubicBezTo>
                        <a:pt x="18847" y="12786"/>
                        <a:pt x="19281" y="13787"/>
                        <a:pt x="19481" y="14821"/>
                      </a:cubicBezTo>
                      <a:cubicBezTo>
                        <a:pt x="19648" y="15755"/>
                        <a:pt x="19715" y="16689"/>
                        <a:pt x="19681" y="17623"/>
                      </a:cubicBezTo>
                      <a:cubicBezTo>
                        <a:pt x="19581" y="18957"/>
                        <a:pt x="19348" y="20325"/>
                        <a:pt x="19048" y="21626"/>
                      </a:cubicBezTo>
                      <a:cubicBezTo>
                        <a:pt x="18914" y="22093"/>
                        <a:pt x="18847" y="22460"/>
                        <a:pt x="18781" y="22727"/>
                      </a:cubicBezTo>
                      <a:cubicBezTo>
                        <a:pt x="18747" y="22860"/>
                        <a:pt x="18714" y="22960"/>
                        <a:pt x="18714" y="23094"/>
                      </a:cubicBezTo>
                      <a:cubicBezTo>
                        <a:pt x="18747" y="22994"/>
                        <a:pt x="18781" y="22860"/>
                        <a:pt x="18814" y="22727"/>
                      </a:cubicBezTo>
                      <a:cubicBezTo>
                        <a:pt x="18881" y="22493"/>
                        <a:pt x="19014" y="22126"/>
                        <a:pt x="19114" y="21659"/>
                      </a:cubicBezTo>
                      <a:cubicBezTo>
                        <a:pt x="19481" y="20325"/>
                        <a:pt x="19748" y="18991"/>
                        <a:pt x="19848" y="17623"/>
                      </a:cubicBezTo>
                      <a:cubicBezTo>
                        <a:pt x="19915" y="16689"/>
                        <a:pt x="19848" y="15722"/>
                        <a:pt x="19681" y="14788"/>
                      </a:cubicBezTo>
                      <a:cubicBezTo>
                        <a:pt x="19481" y="13720"/>
                        <a:pt x="19048" y="12686"/>
                        <a:pt x="18447" y="11786"/>
                      </a:cubicBezTo>
                      <a:cubicBezTo>
                        <a:pt x="18080" y="11285"/>
                        <a:pt x="17680" y="10852"/>
                        <a:pt x="17213" y="10451"/>
                      </a:cubicBezTo>
                      <a:cubicBezTo>
                        <a:pt x="16746" y="10084"/>
                        <a:pt x="16246" y="9751"/>
                        <a:pt x="15745" y="9384"/>
                      </a:cubicBezTo>
                      <a:cubicBezTo>
                        <a:pt x="15211" y="9017"/>
                        <a:pt x="14778" y="8583"/>
                        <a:pt x="14411" y="8083"/>
                      </a:cubicBezTo>
                      <a:cubicBezTo>
                        <a:pt x="14077" y="7549"/>
                        <a:pt x="13810" y="6949"/>
                        <a:pt x="13644" y="6348"/>
                      </a:cubicBezTo>
                      <a:cubicBezTo>
                        <a:pt x="13277" y="5081"/>
                        <a:pt x="13077" y="3780"/>
                        <a:pt x="12443" y="2679"/>
                      </a:cubicBezTo>
                      <a:cubicBezTo>
                        <a:pt x="11809" y="1612"/>
                        <a:pt x="10808" y="811"/>
                        <a:pt x="9674" y="411"/>
                      </a:cubicBezTo>
                      <a:cubicBezTo>
                        <a:pt x="8934" y="133"/>
                        <a:pt x="8178" y="0"/>
                        <a:pt x="74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05" name="Google Shape;1005;p52"/>
                <p:cNvGrpSpPr/>
                <p:nvPr/>
              </p:nvGrpSpPr>
              <p:grpSpPr>
                <a:xfrm>
                  <a:off x="3141235" y="1184520"/>
                  <a:ext cx="448025" cy="485512"/>
                  <a:chOff x="3141235" y="1184520"/>
                  <a:chExt cx="448025" cy="485512"/>
                </a:xfrm>
              </p:grpSpPr>
              <p:sp>
                <p:nvSpPr>
                  <p:cNvPr id="1006" name="Google Shape;1006;p52"/>
                  <p:cNvSpPr/>
                  <p:nvPr/>
                </p:nvSpPr>
                <p:spPr>
                  <a:xfrm flipH="1">
                    <a:off x="3248948" y="1475950"/>
                    <a:ext cx="107153" cy="1140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4" h="6317" extrusionOk="0">
                        <a:moveTo>
                          <a:pt x="4172" y="0"/>
                        </a:moveTo>
                        <a:cubicBezTo>
                          <a:pt x="3996" y="0"/>
                          <a:pt x="3822" y="112"/>
                          <a:pt x="3536" y="173"/>
                        </a:cubicBezTo>
                        <a:cubicBezTo>
                          <a:pt x="3069" y="274"/>
                          <a:pt x="2669" y="474"/>
                          <a:pt x="2302" y="774"/>
                        </a:cubicBezTo>
                        <a:cubicBezTo>
                          <a:pt x="667" y="2108"/>
                          <a:pt x="0" y="4276"/>
                          <a:pt x="600" y="6311"/>
                        </a:cubicBezTo>
                        <a:cubicBezTo>
                          <a:pt x="674" y="6315"/>
                          <a:pt x="748" y="6317"/>
                          <a:pt x="820" y="6317"/>
                        </a:cubicBezTo>
                        <a:cubicBezTo>
                          <a:pt x="3932" y="6317"/>
                          <a:pt x="5934" y="2878"/>
                          <a:pt x="4336" y="140"/>
                        </a:cubicBezTo>
                        <a:lnTo>
                          <a:pt x="4336" y="140"/>
                        </a:lnTo>
                        <a:lnTo>
                          <a:pt x="4537" y="173"/>
                        </a:lnTo>
                        <a:cubicBezTo>
                          <a:pt x="4395" y="45"/>
                          <a:pt x="4283" y="0"/>
                          <a:pt x="417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7" name="Google Shape;1007;p52"/>
                  <p:cNvSpPr/>
                  <p:nvPr/>
                </p:nvSpPr>
                <p:spPr>
                  <a:xfrm flipH="1">
                    <a:off x="3212725" y="1606452"/>
                    <a:ext cx="140379" cy="63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4" h="3521" extrusionOk="0">
                        <a:moveTo>
                          <a:pt x="3865" y="1"/>
                        </a:moveTo>
                        <a:cubicBezTo>
                          <a:pt x="2402" y="1"/>
                          <a:pt x="948" y="671"/>
                          <a:pt x="1" y="1986"/>
                        </a:cubicBezTo>
                        <a:cubicBezTo>
                          <a:pt x="1068" y="2954"/>
                          <a:pt x="2436" y="3487"/>
                          <a:pt x="3870" y="3521"/>
                        </a:cubicBezTo>
                        <a:cubicBezTo>
                          <a:pt x="5305" y="3487"/>
                          <a:pt x="6706" y="2920"/>
                          <a:pt x="7773" y="1953"/>
                        </a:cubicBezTo>
                        <a:lnTo>
                          <a:pt x="7473" y="1653"/>
                        </a:lnTo>
                        <a:cubicBezTo>
                          <a:pt x="6508" y="546"/>
                          <a:pt x="5183" y="1"/>
                          <a:pt x="386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8" name="Google Shape;1008;p52"/>
                  <p:cNvSpPr/>
                  <p:nvPr/>
                </p:nvSpPr>
                <p:spPr>
                  <a:xfrm flipH="1">
                    <a:off x="3141235" y="1413164"/>
                    <a:ext cx="119992" cy="1057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5" h="5855" extrusionOk="0">
                        <a:moveTo>
                          <a:pt x="5063" y="0"/>
                        </a:moveTo>
                        <a:cubicBezTo>
                          <a:pt x="2187" y="0"/>
                          <a:pt x="1" y="2906"/>
                          <a:pt x="1051" y="5785"/>
                        </a:cubicBezTo>
                        <a:lnTo>
                          <a:pt x="1217" y="5852"/>
                        </a:lnTo>
                        <a:cubicBezTo>
                          <a:pt x="1271" y="5854"/>
                          <a:pt x="1324" y="5855"/>
                          <a:pt x="1377" y="5855"/>
                        </a:cubicBezTo>
                        <a:cubicBezTo>
                          <a:pt x="4368" y="5855"/>
                          <a:pt x="6644" y="3097"/>
                          <a:pt x="6054" y="115"/>
                        </a:cubicBezTo>
                        <a:cubicBezTo>
                          <a:pt x="5717" y="37"/>
                          <a:pt x="5386" y="0"/>
                          <a:pt x="506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9" name="Google Shape;1009;p52"/>
                  <p:cNvSpPr/>
                  <p:nvPr/>
                </p:nvSpPr>
                <p:spPr>
                  <a:xfrm flipH="1">
                    <a:off x="3212129" y="1299962"/>
                    <a:ext cx="119739" cy="86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31" h="4801" extrusionOk="0">
                        <a:moveTo>
                          <a:pt x="4329" y="1"/>
                        </a:moveTo>
                        <a:cubicBezTo>
                          <a:pt x="2071" y="1"/>
                          <a:pt x="1" y="1821"/>
                          <a:pt x="26" y="4382"/>
                        </a:cubicBezTo>
                        <a:lnTo>
                          <a:pt x="159" y="4482"/>
                        </a:lnTo>
                        <a:cubicBezTo>
                          <a:pt x="725" y="4699"/>
                          <a:pt x="1302" y="4801"/>
                          <a:pt x="1868" y="4801"/>
                        </a:cubicBezTo>
                        <a:cubicBezTo>
                          <a:pt x="4171" y="4801"/>
                          <a:pt x="6282" y="3116"/>
                          <a:pt x="6630" y="680"/>
                        </a:cubicBezTo>
                        <a:cubicBezTo>
                          <a:pt x="5892" y="213"/>
                          <a:pt x="5100" y="1"/>
                          <a:pt x="432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52"/>
                  <p:cNvSpPr/>
                  <p:nvPr/>
                </p:nvSpPr>
                <p:spPr>
                  <a:xfrm flipH="1">
                    <a:off x="3356246" y="1329901"/>
                    <a:ext cx="119739" cy="864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31" h="4786" extrusionOk="0">
                        <a:moveTo>
                          <a:pt x="4748" y="1"/>
                        </a:moveTo>
                        <a:cubicBezTo>
                          <a:pt x="2451" y="1"/>
                          <a:pt x="348" y="1667"/>
                          <a:pt x="1" y="4125"/>
                        </a:cubicBezTo>
                        <a:cubicBezTo>
                          <a:pt x="724" y="4579"/>
                          <a:pt x="1504" y="4785"/>
                          <a:pt x="2265" y="4785"/>
                        </a:cubicBezTo>
                        <a:cubicBezTo>
                          <a:pt x="4528" y="4785"/>
                          <a:pt x="6631" y="2968"/>
                          <a:pt x="6606" y="423"/>
                        </a:cubicBezTo>
                        <a:lnTo>
                          <a:pt x="6472" y="322"/>
                        </a:lnTo>
                        <a:cubicBezTo>
                          <a:pt x="5901" y="103"/>
                          <a:pt x="5319" y="1"/>
                          <a:pt x="4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52"/>
                  <p:cNvSpPr/>
                  <p:nvPr/>
                </p:nvSpPr>
                <p:spPr>
                  <a:xfrm flipH="1">
                    <a:off x="3319950" y="1184520"/>
                    <a:ext cx="118674" cy="1277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2" h="7073" extrusionOk="0">
                        <a:moveTo>
                          <a:pt x="4970" y="1"/>
                        </a:moveTo>
                        <a:cubicBezTo>
                          <a:pt x="1568" y="434"/>
                          <a:pt x="0" y="4471"/>
                          <a:pt x="2235" y="7073"/>
                        </a:cubicBezTo>
                        <a:lnTo>
                          <a:pt x="2435" y="7039"/>
                        </a:lnTo>
                        <a:cubicBezTo>
                          <a:pt x="5337" y="6038"/>
                          <a:pt x="6571" y="2603"/>
                          <a:pt x="497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52"/>
                  <p:cNvSpPr/>
                  <p:nvPr/>
                </p:nvSpPr>
                <p:spPr>
                  <a:xfrm flipH="1">
                    <a:off x="3468130" y="1200194"/>
                    <a:ext cx="121130" cy="118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8" h="6542" extrusionOk="0">
                        <a:moveTo>
                          <a:pt x="1737" y="0"/>
                        </a:moveTo>
                        <a:lnTo>
                          <a:pt x="1737" y="0"/>
                        </a:lnTo>
                        <a:cubicBezTo>
                          <a:pt x="0" y="2884"/>
                          <a:pt x="2063" y="6542"/>
                          <a:pt x="5395" y="6542"/>
                        </a:cubicBezTo>
                        <a:cubicBezTo>
                          <a:pt x="5454" y="6542"/>
                          <a:pt x="5514" y="6540"/>
                          <a:pt x="5573" y="6538"/>
                        </a:cubicBezTo>
                        <a:lnTo>
                          <a:pt x="5674" y="6405"/>
                        </a:lnTo>
                        <a:cubicBezTo>
                          <a:pt x="6708" y="3503"/>
                          <a:pt x="4806" y="400"/>
                          <a:pt x="173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013" name="Google Shape;1013;p52"/>
              <p:cNvSpPr/>
              <p:nvPr/>
            </p:nvSpPr>
            <p:spPr>
              <a:xfrm flipH="1">
                <a:off x="3509932" y="2034570"/>
                <a:ext cx="406005" cy="35555"/>
              </a:xfrm>
              <a:custGeom>
                <a:avLst/>
                <a:gdLst/>
                <a:ahLst/>
                <a:cxnLst/>
                <a:rect l="l" t="t" r="r" b="b"/>
                <a:pathLst>
                  <a:path w="22484" h="1969" extrusionOk="0">
                    <a:moveTo>
                      <a:pt x="1" y="0"/>
                    </a:moveTo>
                    <a:lnTo>
                      <a:pt x="1602" y="1968"/>
                    </a:lnTo>
                    <a:lnTo>
                      <a:pt x="21149" y="1968"/>
                    </a:lnTo>
                    <a:lnTo>
                      <a:pt x="224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52"/>
              <p:cNvSpPr/>
              <p:nvPr/>
            </p:nvSpPr>
            <p:spPr>
              <a:xfrm flipH="1">
                <a:off x="3517769" y="2032150"/>
                <a:ext cx="387315" cy="3630"/>
              </a:xfrm>
              <a:custGeom>
                <a:avLst/>
                <a:gdLst/>
                <a:ahLst/>
                <a:cxnLst/>
                <a:rect l="l" t="t" r="r" b="b"/>
                <a:pathLst>
                  <a:path w="21449" h="201" extrusionOk="0">
                    <a:moveTo>
                      <a:pt x="10708" y="1"/>
                    </a:moveTo>
                    <a:cubicBezTo>
                      <a:pt x="4804" y="1"/>
                      <a:pt x="0" y="34"/>
                      <a:pt x="0" y="101"/>
                    </a:cubicBezTo>
                    <a:cubicBezTo>
                      <a:pt x="0" y="168"/>
                      <a:pt x="4804" y="201"/>
                      <a:pt x="10708" y="201"/>
                    </a:cubicBezTo>
                    <a:cubicBezTo>
                      <a:pt x="16645" y="201"/>
                      <a:pt x="21449" y="168"/>
                      <a:pt x="21449" y="101"/>
                    </a:cubicBezTo>
                    <a:cubicBezTo>
                      <a:pt x="21449" y="34"/>
                      <a:pt x="16645" y="1"/>
                      <a:pt x="10708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52"/>
              <p:cNvSpPr/>
              <p:nvPr/>
            </p:nvSpPr>
            <p:spPr>
              <a:xfrm flipH="1">
                <a:off x="3557513" y="1894805"/>
                <a:ext cx="325884" cy="51843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2871" extrusionOk="0">
                    <a:moveTo>
                      <a:pt x="3439" y="0"/>
                    </a:moveTo>
                    <a:cubicBezTo>
                      <a:pt x="3079" y="0"/>
                      <a:pt x="2720" y="33"/>
                      <a:pt x="2368" y="101"/>
                    </a:cubicBezTo>
                    <a:cubicBezTo>
                      <a:pt x="1668" y="235"/>
                      <a:pt x="1001" y="568"/>
                      <a:pt x="467" y="1069"/>
                    </a:cubicBezTo>
                    <a:cubicBezTo>
                      <a:pt x="334" y="1202"/>
                      <a:pt x="200" y="1336"/>
                      <a:pt x="100" y="1502"/>
                    </a:cubicBezTo>
                    <a:cubicBezTo>
                      <a:pt x="33" y="1636"/>
                      <a:pt x="0" y="1703"/>
                      <a:pt x="0" y="1703"/>
                    </a:cubicBezTo>
                    <a:cubicBezTo>
                      <a:pt x="167" y="1502"/>
                      <a:pt x="334" y="1302"/>
                      <a:pt x="534" y="1135"/>
                    </a:cubicBezTo>
                    <a:cubicBezTo>
                      <a:pt x="1068" y="668"/>
                      <a:pt x="1701" y="402"/>
                      <a:pt x="2402" y="268"/>
                    </a:cubicBezTo>
                    <a:cubicBezTo>
                      <a:pt x="2715" y="216"/>
                      <a:pt x="3034" y="190"/>
                      <a:pt x="3354" y="190"/>
                    </a:cubicBezTo>
                    <a:cubicBezTo>
                      <a:pt x="4060" y="190"/>
                      <a:pt x="4772" y="316"/>
                      <a:pt x="5437" y="568"/>
                    </a:cubicBezTo>
                    <a:cubicBezTo>
                      <a:pt x="6571" y="902"/>
                      <a:pt x="7706" y="1536"/>
                      <a:pt x="8973" y="2069"/>
                    </a:cubicBezTo>
                    <a:cubicBezTo>
                      <a:pt x="9574" y="2336"/>
                      <a:pt x="10207" y="2536"/>
                      <a:pt x="10875" y="2703"/>
                    </a:cubicBezTo>
                    <a:cubicBezTo>
                      <a:pt x="11475" y="2837"/>
                      <a:pt x="12109" y="2870"/>
                      <a:pt x="12743" y="2870"/>
                    </a:cubicBezTo>
                    <a:cubicBezTo>
                      <a:pt x="13810" y="2803"/>
                      <a:pt x="14844" y="2536"/>
                      <a:pt x="15778" y="2069"/>
                    </a:cubicBezTo>
                    <a:cubicBezTo>
                      <a:pt x="16412" y="1736"/>
                      <a:pt x="17012" y="1336"/>
                      <a:pt x="17546" y="869"/>
                    </a:cubicBezTo>
                    <a:cubicBezTo>
                      <a:pt x="17679" y="735"/>
                      <a:pt x="17813" y="602"/>
                      <a:pt x="17946" y="435"/>
                    </a:cubicBezTo>
                    <a:cubicBezTo>
                      <a:pt x="17980" y="402"/>
                      <a:pt x="18013" y="335"/>
                      <a:pt x="18046" y="268"/>
                    </a:cubicBezTo>
                    <a:lnTo>
                      <a:pt x="18046" y="268"/>
                    </a:lnTo>
                    <a:cubicBezTo>
                      <a:pt x="17379" y="935"/>
                      <a:pt x="16579" y="1502"/>
                      <a:pt x="15711" y="1936"/>
                    </a:cubicBezTo>
                    <a:cubicBezTo>
                      <a:pt x="14777" y="2370"/>
                      <a:pt x="13777" y="2603"/>
                      <a:pt x="12743" y="2637"/>
                    </a:cubicBezTo>
                    <a:cubicBezTo>
                      <a:pt x="12634" y="2642"/>
                      <a:pt x="12526" y="2645"/>
                      <a:pt x="12419" y="2645"/>
                    </a:cubicBezTo>
                    <a:cubicBezTo>
                      <a:pt x="11903" y="2645"/>
                      <a:pt x="11405" y="2580"/>
                      <a:pt x="10908" y="2470"/>
                    </a:cubicBezTo>
                    <a:cubicBezTo>
                      <a:pt x="10274" y="2336"/>
                      <a:pt x="9640" y="2103"/>
                      <a:pt x="9040" y="1869"/>
                    </a:cubicBezTo>
                    <a:cubicBezTo>
                      <a:pt x="7806" y="1336"/>
                      <a:pt x="6638" y="702"/>
                      <a:pt x="5504" y="368"/>
                    </a:cubicBezTo>
                    <a:cubicBezTo>
                      <a:pt x="4843" y="126"/>
                      <a:pt x="4139" y="0"/>
                      <a:pt x="34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52"/>
              <p:cNvSpPr/>
              <p:nvPr/>
            </p:nvSpPr>
            <p:spPr>
              <a:xfrm flipH="1">
                <a:off x="3553902" y="1869741"/>
                <a:ext cx="333721" cy="45794"/>
              </a:xfrm>
              <a:custGeom>
                <a:avLst/>
                <a:gdLst/>
                <a:ahLst/>
                <a:cxnLst/>
                <a:rect l="l" t="t" r="r" b="b"/>
                <a:pathLst>
                  <a:path w="18481" h="2536" extrusionOk="0">
                    <a:moveTo>
                      <a:pt x="3634" y="0"/>
                    </a:moveTo>
                    <a:cubicBezTo>
                      <a:pt x="3265" y="0"/>
                      <a:pt x="2896" y="30"/>
                      <a:pt x="2536" y="88"/>
                    </a:cubicBezTo>
                    <a:cubicBezTo>
                      <a:pt x="1802" y="188"/>
                      <a:pt x="1135" y="489"/>
                      <a:pt x="568" y="922"/>
                    </a:cubicBezTo>
                    <a:cubicBezTo>
                      <a:pt x="401" y="1022"/>
                      <a:pt x="267" y="1189"/>
                      <a:pt x="134" y="1323"/>
                    </a:cubicBezTo>
                    <a:cubicBezTo>
                      <a:pt x="67" y="1423"/>
                      <a:pt x="1" y="1489"/>
                      <a:pt x="34" y="1489"/>
                    </a:cubicBezTo>
                    <a:cubicBezTo>
                      <a:pt x="34" y="1489"/>
                      <a:pt x="201" y="1289"/>
                      <a:pt x="634" y="989"/>
                    </a:cubicBezTo>
                    <a:cubicBezTo>
                      <a:pt x="1201" y="622"/>
                      <a:pt x="1869" y="355"/>
                      <a:pt x="2569" y="255"/>
                    </a:cubicBezTo>
                    <a:cubicBezTo>
                      <a:pt x="2865" y="217"/>
                      <a:pt x="3160" y="198"/>
                      <a:pt x="3455" y="198"/>
                    </a:cubicBezTo>
                    <a:cubicBezTo>
                      <a:pt x="4191" y="198"/>
                      <a:pt x="4923" y="317"/>
                      <a:pt x="5638" y="555"/>
                    </a:cubicBezTo>
                    <a:cubicBezTo>
                      <a:pt x="6772" y="856"/>
                      <a:pt x="7940" y="1389"/>
                      <a:pt x="9241" y="1856"/>
                    </a:cubicBezTo>
                    <a:cubicBezTo>
                      <a:pt x="9874" y="2090"/>
                      <a:pt x="10508" y="2290"/>
                      <a:pt x="11175" y="2423"/>
                    </a:cubicBezTo>
                    <a:cubicBezTo>
                      <a:pt x="11651" y="2498"/>
                      <a:pt x="12107" y="2536"/>
                      <a:pt x="12573" y="2536"/>
                    </a:cubicBezTo>
                    <a:cubicBezTo>
                      <a:pt x="12728" y="2536"/>
                      <a:pt x="12885" y="2532"/>
                      <a:pt x="13043" y="2523"/>
                    </a:cubicBezTo>
                    <a:cubicBezTo>
                      <a:pt x="14111" y="2490"/>
                      <a:pt x="15145" y="2223"/>
                      <a:pt x="16112" y="1790"/>
                    </a:cubicBezTo>
                    <a:cubicBezTo>
                      <a:pt x="16779" y="1523"/>
                      <a:pt x="17380" y="1122"/>
                      <a:pt x="17947" y="689"/>
                    </a:cubicBezTo>
                    <a:cubicBezTo>
                      <a:pt x="18080" y="555"/>
                      <a:pt x="18214" y="422"/>
                      <a:pt x="18347" y="289"/>
                    </a:cubicBezTo>
                    <a:cubicBezTo>
                      <a:pt x="18447" y="189"/>
                      <a:pt x="18480" y="155"/>
                      <a:pt x="18480" y="155"/>
                    </a:cubicBezTo>
                    <a:lnTo>
                      <a:pt x="18480" y="155"/>
                    </a:lnTo>
                    <a:cubicBezTo>
                      <a:pt x="17747" y="756"/>
                      <a:pt x="16913" y="1256"/>
                      <a:pt x="16045" y="1623"/>
                    </a:cubicBezTo>
                    <a:cubicBezTo>
                      <a:pt x="15078" y="2023"/>
                      <a:pt x="14077" y="2257"/>
                      <a:pt x="13043" y="2290"/>
                    </a:cubicBezTo>
                    <a:cubicBezTo>
                      <a:pt x="12894" y="2298"/>
                      <a:pt x="12746" y="2302"/>
                      <a:pt x="12600" y="2302"/>
                    </a:cubicBezTo>
                    <a:cubicBezTo>
                      <a:pt x="12126" y="2302"/>
                      <a:pt x="11667" y="2258"/>
                      <a:pt x="11209" y="2157"/>
                    </a:cubicBezTo>
                    <a:cubicBezTo>
                      <a:pt x="10541" y="2023"/>
                      <a:pt x="9908" y="1856"/>
                      <a:pt x="9307" y="1623"/>
                    </a:cubicBezTo>
                    <a:cubicBezTo>
                      <a:pt x="8040" y="1156"/>
                      <a:pt x="6839" y="622"/>
                      <a:pt x="5671" y="322"/>
                    </a:cubicBezTo>
                    <a:cubicBezTo>
                      <a:pt x="5019" y="105"/>
                      <a:pt x="4325" y="0"/>
                      <a:pt x="36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7" name="Google Shape;1017;p52"/>
            <p:cNvSpPr/>
            <p:nvPr/>
          </p:nvSpPr>
          <p:spPr>
            <a:xfrm flipH="1">
              <a:off x="3940007" y="2104434"/>
              <a:ext cx="30734" cy="86152"/>
            </a:xfrm>
            <a:custGeom>
              <a:avLst/>
              <a:gdLst/>
              <a:ahLst/>
              <a:cxnLst/>
              <a:rect l="l" t="t" r="r" b="b"/>
              <a:pathLst>
                <a:path w="1702" h="4771" extrusionOk="0">
                  <a:moveTo>
                    <a:pt x="0" y="1"/>
                  </a:moveTo>
                  <a:lnTo>
                    <a:pt x="0" y="4771"/>
                  </a:lnTo>
                  <a:lnTo>
                    <a:pt x="1702" y="4771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2"/>
            <p:cNvSpPr/>
            <p:nvPr/>
          </p:nvSpPr>
          <p:spPr>
            <a:xfrm flipH="1">
              <a:off x="3498483" y="2104434"/>
              <a:ext cx="30734" cy="86152"/>
            </a:xfrm>
            <a:custGeom>
              <a:avLst/>
              <a:gdLst/>
              <a:ahLst/>
              <a:cxnLst/>
              <a:rect l="l" t="t" r="r" b="b"/>
              <a:pathLst>
                <a:path w="1702" h="4771" extrusionOk="0">
                  <a:moveTo>
                    <a:pt x="0" y="1"/>
                  </a:moveTo>
                  <a:lnTo>
                    <a:pt x="0" y="4771"/>
                  </a:lnTo>
                  <a:lnTo>
                    <a:pt x="1701" y="477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9" name="Google Shape;1019;p52"/>
          <p:cNvSpPr/>
          <p:nvPr/>
        </p:nvSpPr>
        <p:spPr>
          <a:xfrm flipH="1">
            <a:off x="2580875" y="2145865"/>
            <a:ext cx="113853" cy="44710"/>
          </a:xfrm>
          <a:custGeom>
            <a:avLst/>
            <a:gdLst/>
            <a:ahLst/>
            <a:cxnLst/>
            <a:rect l="l" t="t" r="r" b="b"/>
            <a:pathLst>
              <a:path w="6305" h="2476" extrusionOk="0">
                <a:moveTo>
                  <a:pt x="34" y="1"/>
                </a:moveTo>
                <a:cubicBezTo>
                  <a:pt x="0" y="1"/>
                  <a:pt x="67" y="101"/>
                  <a:pt x="234" y="268"/>
                </a:cubicBezTo>
                <a:cubicBezTo>
                  <a:pt x="434" y="468"/>
                  <a:pt x="667" y="635"/>
                  <a:pt x="934" y="768"/>
                </a:cubicBezTo>
                <a:cubicBezTo>
                  <a:pt x="1430" y="1025"/>
                  <a:pt x="1965" y="1151"/>
                  <a:pt x="2503" y="1151"/>
                </a:cubicBezTo>
                <a:cubicBezTo>
                  <a:pt x="2842" y="1151"/>
                  <a:pt x="3181" y="1101"/>
                  <a:pt x="3511" y="1002"/>
                </a:cubicBezTo>
                <a:lnTo>
                  <a:pt x="3511" y="1002"/>
                </a:lnTo>
                <a:cubicBezTo>
                  <a:pt x="3447" y="1160"/>
                  <a:pt x="3432" y="1336"/>
                  <a:pt x="3469" y="1502"/>
                </a:cubicBezTo>
                <a:cubicBezTo>
                  <a:pt x="3536" y="1769"/>
                  <a:pt x="3703" y="2002"/>
                  <a:pt x="3970" y="2169"/>
                </a:cubicBezTo>
                <a:cubicBezTo>
                  <a:pt x="4291" y="2373"/>
                  <a:pt x="4663" y="2476"/>
                  <a:pt x="5041" y="2476"/>
                </a:cubicBezTo>
                <a:cubicBezTo>
                  <a:pt x="5095" y="2476"/>
                  <a:pt x="5150" y="2474"/>
                  <a:pt x="5204" y="2469"/>
                </a:cubicBezTo>
                <a:cubicBezTo>
                  <a:pt x="5504" y="2469"/>
                  <a:pt x="5771" y="2403"/>
                  <a:pt x="6038" y="2269"/>
                </a:cubicBezTo>
                <a:cubicBezTo>
                  <a:pt x="6138" y="2236"/>
                  <a:pt x="6238" y="2169"/>
                  <a:pt x="6305" y="2102"/>
                </a:cubicBezTo>
                <a:lnTo>
                  <a:pt x="6305" y="2102"/>
                </a:lnTo>
                <a:cubicBezTo>
                  <a:pt x="5938" y="2236"/>
                  <a:pt x="5571" y="2303"/>
                  <a:pt x="5204" y="2303"/>
                </a:cubicBezTo>
                <a:cubicBezTo>
                  <a:pt x="4804" y="2303"/>
                  <a:pt x="4403" y="2202"/>
                  <a:pt x="4070" y="1969"/>
                </a:cubicBezTo>
                <a:cubicBezTo>
                  <a:pt x="3870" y="1869"/>
                  <a:pt x="3736" y="1669"/>
                  <a:pt x="3669" y="1435"/>
                </a:cubicBezTo>
                <a:cubicBezTo>
                  <a:pt x="3640" y="1256"/>
                  <a:pt x="3690" y="1023"/>
                  <a:pt x="3845" y="881"/>
                </a:cubicBezTo>
                <a:lnTo>
                  <a:pt x="3845" y="881"/>
                </a:lnTo>
                <a:lnTo>
                  <a:pt x="3870" y="868"/>
                </a:lnTo>
                <a:lnTo>
                  <a:pt x="3866" y="862"/>
                </a:lnTo>
                <a:lnTo>
                  <a:pt x="3866" y="862"/>
                </a:lnTo>
                <a:cubicBezTo>
                  <a:pt x="3878" y="852"/>
                  <a:pt x="3890" y="843"/>
                  <a:pt x="3903" y="835"/>
                </a:cubicBezTo>
                <a:lnTo>
                  <a:pt x="4770" y="234"/>
                </a:lnTo>
                <a:lnTo>
                  <a:pt x="3770" y="668"/>
                </a:lnTo>
                <a:cubicBezTo>
                  <a:pt x="3770" y="668"/>
                  <a:pt x="3770" y="668"/>
                  <a:pt x="3770" y="668"/>
                </a:cubicBezTo>
                <a:lnTo>
                  <a:pt x="3770" y="668"/>
                </a:lnTo>
                <a:lnTo>
                  <a:pt x="3703" y="701"/>
                </a:lnTo>
                <a:cubicBezTo>
                  <a:pt x="3289" y="861"/>
                  <a:pt x="2852" y="944"/>
                  <a:pt x="2415" y="944"/>
                </a:cubicBezTo>
                <a:cubicBezTo>
                  <a:pt x="1935" y="944"/>
                  <a:pt x="1454" y="844"/>
                  <a:pt x="1001" y="635"/>
                </a:cubicBezTo>
                <a:cubicBezTo>
                  <a:pt x="667" y="468"/>
                  <a:pt x="334" y="234"/>
                  <a:pt x="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0" name="Google Shape;1020;p52"/>
          <p:cNvGrpSpPr/>
          <p:nvPr/>
        </p:nvGrpSpPr>
        <p:grpSpPr>
          <a:xfrm>
            <a:off x="639513" y="1995638"/>
            <a:ext cx="3194715" cy="2680835"/>
            <a:chOff x="639513" y="1924101"/>
            <a:chExt cx="3194715" cy="2680835"/>
          </a:xfrm>
        </p:grpSpPr>
        <p:grpSp>
          <p:nvGrpSpPr>
            <p:cNvPr id="1021" name="Google Shape;1021;p52"/>
            <p:cNvGrpSpPr/>
            <p:nvPr/>
          </p:nvGrpSpPr>
          <p:grpSpPr>
            <a:xfrm>
              <a:off x="3253697" y="3147569"/>
              <a:ext cx="577659" cy="1382410"/>
              <a:chOff x="3253697" y="3147569"/>
              <a:chExt cx="577659" cy="1382410"/>
            </a:xfrm>
          </p:grpSpPr>
          <p:sp>
            <p:nvSpPr>
              <p:cNvPr id="1022" name="Google Shape;1022;p52"/>
              <p:cNvSpPr/>
              <p:nvPr/>
            </p:nvSpPr>
            <p:spPr>
              <a:xfrm flipH="1">
                <a:off x="3253697" y="3147569"/>
                <a:ext cx="577659" cy="1382410"/>
              </a:xfrm>
              <a:custGeom>
                <a:avLst/>
                <a:gdLst/>
                <a:ahLst/>
                <a:cxnLst/>
                <a:rect l="l" t="t" r="r" b="b"/>
                <a:pathLst>
                  <a:path w="31990" h="76556" extrusionOk="0">
                    <a:moveTo>
                      <a:pt x="5538" y="1"/>
                    </a:moveTo>
                    <a:lnTo>
                      <a:pt x="9040" y="10008"/>
                    </a:lnTo>
                    <a:cubicBezTo>
                      <a:pt x="9040" y="10008"/>
                      <a:pt x="0" y="14711"/>
                      <a:pt x="0" y="26520"/>
                    </a:cubicBezTo>
                    <a:cubicBezTo>
                      <a:pt x="34" y="35059"/>
                      <a:pt x="8039" y="76556"/>
                      <a:pt x="8039" y="76556"/>
                    </a:cubicBezTo>
                    <a:lnTo>
                      <a:pt x="23684" y="76556"/>
                    </a:lnTo>
                    <a:cubicBezTo>
                      <a:pt x="23684" y="76556"/>
                      <a:pt x="27920" y="50504"/>
                      <a:pt x="30555" y="27587"/>
                    </a:cubicBezTo>
                    <a:cubicBezTo>
                      <a:pt x="31990" y="15345"/>
                      <a:pt x="21816" y="9941"/>
                      <a:pt x="21816" y="9941"/>
                    </a:cubicBezTo>
                    <a:lnTo>
                      <a:pt x="248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52"/>
              <p:cNvSpPr/>
              <p:nvPr/>
            </p:nvSpPr>
            <p:spPr>
              <a:xfrm flipH="1">
                <a:off x="3353086" y="3412003"/>
                <a:ext cx="453586" cy="425272"/>
              </a:xfrm>
              <a:custGeom>
                <a:avLst/>
                <a:gdLst/>
                <a:ahLst/>
                <a:cxnLst/>
                <a:rect l="l" t="t" r="r" b="b"/>
                <a:pathLst>
                  <a:path w="25119" h="23551" extrusionOk="0">
                    <a:moveTo>
                      <a:pt x="16997" y="5723"/>
                    </a:moveTo>
                    <a:cubicBezTo>
                      <a:pt x="17368" y="5723"/>
                      <a:pt x="17741" y="5750"/>
                      <a:pt x="18114" y="5805"/>
                    </a:cubicBezTo>
                    <a:cubicBezTo>
                      <a:pt x="19415" y="6038"/>
                      <a:pt x="20582" y="6739"/>
                      <a:pt x="21450" y="7740"/>
                    </a:cubicBezTo>
                    <a:cubicBezTo>
                      <a:pt x="22283" y="8674"/>
                      <a:pt x="22584" y="9975"/>
                      <a:pt x="22250" y="11209"/>
                    </a:cubicBezTo>
                    <a:cubicBezTo>
                      <a:pt x="21917" y="12343"/>
                      <a:pt x="21049" y="13277"/>
                      <a:pt x="19915" y="13711"/>
                    </a:cubicBezTo>
                    <a:cubicBezTo>
                      <a:pt x="19636" y="13815"/>
                      <a:pt x="19348" y="13865"/>
                      <a:pt x="19055" y="13865"/>
                    </a:cubicBezTo>
                    <a:cubicBezTo>
                      <a:pt x="18788" y="13865"/>
                      <a:pt x="18518" y="13824"/>
                      <a:pt x="18247" y="13744"/>
                    </a:cubicBezTo>
                    <a:cubicBezTo>
                      <a:pt x="17747" y="13577"/>
                      <a:pt x="17280" y="13277"/>
                      <a:pt x="16880" y="12910"/>
                    </a:cubicBezTo>
                    <a:cubicBezTo>
                      <a:pt x="16179" y="12109"/>
                      <a:pt x="15779" y="11109"/>
                      <a:pt x="15745" y="10041"/>
                    </a:cubicBezTo>
                    <a:cubicBezTo>
                      <a:pt x="15745" y="9074"/>
                      <a:pt x="15946" y="8107"/>
                      <a:pt x="16313" y="7206"/>
                    </a:cubicBezTo>
                    <a:cubicBezTo>
                      <a:pt x="16515" y="6699"/>
                      <a:pt x="16742" y="6205"/>
                      <a:pt x="16994" y="5723"/>
                    </a:cubicBezTo>
                    <a:lnTo>
                      <a:pt x="16994" y="5723"/>
                    </a:lnTo>
                    <a:cubicBezTo>
                      <a:pt x="16995" y="5723"/>
                      <a:pt x="16996" y="5723"/>
                      <a:pt x="16997" y="5723"/>
                    </a:cubicBezTo>
                    <a:close/>
                    <a:moveTo>
                      <a:pt x="7977" y="16051"/>
                    </a:moveTo>
                    <a:cubicBezTo>
                      <a:pt x="8376" y="16051"/>
                      <a:pt x="8776" y="16082"/>
                      <a:pt x="9174" y="16146"/>
                    </a:cubicBezTo>
                    <a:cubicBezTo>
                      <a:pt x="10141" y="16312"/>
                      <a:pt x="11042" y="16746"/>
                      <a:pt x="11776" y="17380"/>
                    </a:cubicBezTo>
                    <a:cubicBezTo>
                      <a:pt x="12176" y="17713"/>
                      <a:pt x="12476" y="18114"/>
                      <a:pt x="12710" y="18581"/>
                    </a:cubicBezTo>
                    <a:cubicBezTo>
                      <a:pt x="13410" y="20149"/>
                      <a:pt x="12910" y="21950"/>
                      <a:pt x="11542" y="22951"/>
                    </a:cubicBezTo>
                    <a:cubicBezTo>
                      <a:pt x="11153" y="23184"/>
                      <a:pt x="10702" y="23317"/>
                      <a:pt x="10254" y="23317"/>
                    </a:cubicBezTo>
                    <a:cubicBezTo>
                      <a:pt x="10127" y="23317"/>
                      <a:pt x="10000" y="23306"/>
                      <a:pt x="9875" y="23284"/>
                    </a:cubicBezTo>
                    <a:cubicBezTo>
                      <a:pt x="9274" y="23184"/>
                      <a:pt x="8740" y="22951"/>
                      <a:pt x="8273" y="22584"/>
                    </a:cubicBezTo>
                    <a:cubicBezTo>
                      <a:pt x="7306" y="21750"/>
                      <a:pt x="6639" y="20616"/>
                      <a:pt x="6372" y="19381"/>
                    </a:cubicBezTo>
                    <a:cubicBezTo>
                      <a:pt x="6106" y="18369"/>
                      <a:pt x="6031" y="17315"/>
                      <a:pt x="6164" y="16269"/>
                    </a:cubicBezTo>
                    <a:lnTo>
                      <a:pt x="6164" y="16269"/>
                    </a:lnTo>
                    <a:cubicBezTo>
                      <a:pt x="6758" y="16124"/>
                      <a:pt x="7366" y="16051"/>
                      <a:pt x="7977" y="16051"/>
                    </a:cubicBezTo>
                    <a:close/>
                    <a:moveTo>
                      <a:pt x="24285" y="1"/>
                    </a:moveTo>
                    <a:cubicBezTo>
                      <a:pt x="23451" y="1"/>
                      <a:pt x="22650" y="168"/>
                      <a:pt x="21883" y="468"/>
                    </a:cubicBezTo>
                    <a:cubicBezTo>
                      <a:pt x="20682" y="1001"/>
                      <a:pt x="19615" y="1769"/>
                      <a:pt x="18814" y="2769"/>
                    </a:cubicBezTo>
                    <a:cubicBezTo>
                      <a:pt x="18281" y="3403"/>
                      <a:pt x="17780" y="4037"/>
                      <a:pt x="17380" y="4738"/>
                    </a:cubicBezTo>
                    <a:cubicBezTo>
                      <a:pt x="17239" y="4969"/>
                      <a:pt x="17101" y="5204"/>
                      <a:pt x="16968" y="5442"/>
                    </a:cubicBezTo>
                    <a:lnTo>
                      <a:pt x="16968" y="5442"/>
                    </a:lnTo>
                    <a:cubicBezTo>
                      <a:pt x="15954" y="5443"/>
                      <a:pt x="14948" y="5654"/>
                      <a:pt x="14011" y="6038"/>
                    </a:cubicBezTo>
                    <a:cubicBezTo>
                      <a:pt x="12677" y="6572"/>
                      <a:pt x="11409" y="7306"/>
                      <a:pt x="10342" y="8273"/>
                    </a:cubicBezTo>
                    <a:cubicBezTo>
                      <a:pt x="8173" y="10108"/>
                      <a:pt x="6672" y="12610"/>
                      <a:pt x="6072" y="15412"/>
                    </a:cubicBezTo>
                    <a:cubicBezTo>
                      <a:pt x="6025" y="15647"/>
                      <a:pt x="5986" y="15883"/>
                      <a:pt x="5956" y="16119"/>
                    </a:cubicBezTo>
                    <a:lnTo>
                      <a:pt x="5956" y="16119"/>
                    </a:lnTo>
                    <a:cubicBezTo>
                      <a:pt x="5358" y="16289"/>
                      <a:pt x="4780" y="16533"/>
                      <a:pt x="4237" y="16846"/>
                    </a:cubicBezTo>
                    <a:cubicBezTo>
                      <a:pt x="3103" y="17480"/>
                      <a:pt x="2102" y="18347"/>
                      <a:pt x="1335" y="19381"/>
                    </a:cubicBezTo>
                    <a:cubicBezTo>
                      <a:pt x="868" y="20048"/>
                      <a:pt x="468" y="20782"/>
                      <a:pt x="234" y="21550"/>
                    </a:cubicBezTo>
                    <a:cubicBezTo>
                      <a:pt x="134" y="21816"/>
                      <a:pt x="34" y="22117"/>
                      <a:pt x="1" y="22383"/>
                    </a:cubicBezTo>
                    <a:cubicBezTo>
                      <a:pt x="1" y="22383"/>
                      <a:pt x="68" y="22117"/>
                      <a:pt x="268" y="21583"/>
                    </a:cubicBezTo>
                    <a:cubicBezTo>
                      <a:pt x="568" y="20816"/>
                      <a:pt x="935" y="20115"/>
                      <a:pt x="1435" y="19481"/>
                    </a:cubicBezTo>
                    <a:cubicBezTo>
                      <a:pt x="2202" y="18447"/>
                      <a:pt x="3170" y="17613"/>
                      <a:pt x="4304" y="16980"/>
                    </a:cubicBezTo>
                    <a:cubicBezTo>
                      <a:pt x="4826" y="16701"/>
                      <a:pt x="5372" y="16483"/>
                      <a:pt x="5932" y="16329"/>
                    </a:cubicBezTo>
                    <a:lnTo>
                      <a:pt x="5932" y="16329"/>
                    </a:lnTo>
                    <a:cubicBezTo>
                      <a:pt x="5824" y="17368"/>
                      <a:pt x="5889" y="18418"/>
                      <a:pt x="6172" y="19448"/>
                    </a:cubicBezTo>
                    <a:cubicBezTo>
                      <a:pt x="6439" y="20716"/>
                      <a:pt x="7139" y="21883"/>
                      <a:pt x="8173" y="22717"/>
                    </a:cubicBezTo>
                    <a:cubicBezTo>
                      <a:pt x="8640" y="23151"/>
                      <a:pt x="9241" y="23418"/>
                      <a:pt x="9875" y="23518"/>
                    </a:cubicBezTo>
                    <a:cubicBezTo>
                      <a:pt x="10013" y="23539"/>
                      <a:pt x="10150" y="23550"/>
                      <a:pt x="10288" y="23550"/>
                    </a:cubicBezTo>
                    <a:cubicBezTo>
                      <a:pt x="10781" y="23550"/>
                      <a:pt x="11266" y="23412"/>
                      <a:pt x="11709" y="23151"/>
                    </a:cubicBezTo>
                    <a:cubicBezTo>
                      <a:pt x="12677" y="22450"/>
                      <a:pt x="13277" y="21316"/>
                      <a:pt x="13277" y="20115"/>
                    </a:cubicBezTo>
                    <a:cubicBezTo>
                      <a:pt x="13277" y="19548"/>
                      <a:pt x="13177" y="18981"/>
                      <a:pt x="12943" y="18481"/>
                    </a:cubicBezTo>
                    <a:cubicBezTo>
                      <a:pt x="12677" y="17980"/>
                      <a:pt x="12343" y="17547"/>
                      <a:pt x="11943" y="17180"/>
                    </a:cubicBezTo>
                    <a:cubicBezTo>
                      <a:pt x="11176" y="16546"/>
                      <a:pt x="10242" y="16112"/>
                      <a:pt x="9241" y="15946"/>
                    </a:cubicBezTo>
                    <a:cubicBezTo>
                      <a:pt x="8822" y="15873"/>
                      <a:pt x="8401" y="15838"/>
                      <a:pt x="7983" y="15838"/>
                    </a:cubicBezTo>
                    <a:cubicBezTo>
                      <a:pt x="7378" y="15838"/>
                      <a:pt x="6777" y="15912"/>
                      <a:pt x="6194" y="16056"/>
                    </a:cubicBezTo>
                    <a:lnTo>
                      <a:pt x="6194" y="16056"/>
                    </a:lnTo>
                    <a:cubicBezTo>
                      <a:pt x="6224" y="15863"/>
                      <a:pt x="6261" y="15670"/>
                      <a:pt x="6305" y="15479"/>
                    </a:cubicBezTo>
                    <a:cubicBezTo>
                      <a:pt x="6872" y="12743"/>
                      <a:pt x="8374" y="10275"/>
                      <a:pt x="10508" y="8507"/>
                    </a:cubicBezTo>
                    <a:cubicBezTo>
                      <a:pt x="11576" y="7573"/>
                      <a:pt x="12777" y="6839"/>
                      <a:pt x="14111" y="6305"/>
                    </a:cubicBezTo>
                    <a:cubicBezTo>
                      <a:pt x="14975" y="5941"/>
                      <a:pt x="15886" y="5748"/>
                      <a:pt x="16812" y="5725"/>
                    </a:cubicBezTo>
                    <a:lnTo>
                      <a:pt x="16812" y="5725"/>
                    </a:lnTo>
                    <a:cubicBezTo>
                      <a:pt x="16565" y="6185"/>
                      <a:pt x="16339" y="6657"/>
                      <a:pt x="16146" y="7139"/>
                    </a:cubicBezTo>
                    <a:cubicBezTo>
                      <a:pt x="15745" y="8073"/>
                      <a:pt x="15545" y="9041"/>
                      <a:pt x="15545" y="10075"/>
                    </a:cubicBezTo>
                    <a:cubicBezTo>
                      <a:pt x="15545" y="11142"/>
                      <a:pt x="15979" y="12210"/>
                      <a:pt x="16713" y="13043"/>
                    </a:cubicBezTo>
                    <a:cubicBezTo>
                      <a:pt x="17113" y="13477"/>
                      <a:pt x="17613" y="13777"/>
                      <a:pt x="18181" y="13977"/>
                    </a:cubicBezTo>
                    <a:cubicBezTo>
                      <a:pt x="18426" y="14050"/>
                      <a:pt x="18683" y="14084"/>
                      <a:pt x="18945" y="14084"/>
                    </a:cubicBezTo>
                    <a:cubicBezTo>
                      <a:pt x="19289" y="14084"/>
                      <a:pt x="19641" y="14024"/>
                      <a:pt x="19982" y="13911"/>
                    </a:cubicBezTo>
                    <a:cubicBezTo>
                      <a:pt x="21183" y="13477"/>
                      <a:pt x="22083" y="12510"/>
                      <a:pt x="22484" y="11276"/>
                    </a:cubicBezTo>
                    <a:cubicBezTo>
                      <a:pt x="22650" y="10642"/>
                      <a:pt x="22684" y="9975"/>
                      <a:pt x="22517" y="9341"/>
                    </a:cubicBezTo>
                    <a:cubicBezTo>
                      <a:pt x="22350" y="8674"/>
                      <a:pt x="22050" y="8073"/>
                      <a:pt x="21616" y="7573"/>
                    </a:cubicBezTo>
                    <a:cubicBezTo>
                      <a:pt x="20749" y="6505"/>
                      <a:pt x="19515" y="5772"/>
                      <a:pt x="18147" y="5538"/>
                    </a:cubicBezTo>
                    <a:cubicBezTo>
                      <a:pt x="17814" y="5483"/>
                      <a:pt x="17479" y="5452"/>
                      <a:pt x="17144" y="5444"/>
                    </a:cubicBezTo>
                    <a:lnTo>
                      <a:pt x="17144" y="5444"/>
                    </a:lnTo>
                    <a:cubicBezTo>
                      <a:pt x="17262" y="5228"/>
                      <a:pt x="17385" y="5015"/>
                      <a:pt x="17513" y="4804"/>
                    </a:cubicBezTo>
                    <a:cubicBezTo>
                      <a:pt x="17947" y="4104"/>
                      <a:pt x="18381" y="3470"/>
                      <a:pt x="18914" y="2870"/>
                    </a:cubicBezTo>
                    <a:cubicBezTo>
                      <a:pt x="19715" y="1869"/>
                      <a:pt x="20749" y="1068"/>
                      <a:pt x="21917" y="568"/>
                    </a:cubicBezTo>
                    <a:cubicBezTo>
                      <a:pt x="22650" y="234"/>
                      <a:pt x="23451" y="67"/>
                      <a:pt x="24285" y="34"/>
                    </a:cubicBezTo>
                    <a:cubicBezTo>
                      <a:pt x="24485" y="34"/>
                      <a:pt x="24685" y="34"/>
                      <a:pt x="24885" y="67"/>
                    </a:cubicBezTo>
                    <a:lnTo>
                      <a:pt x="25119" y="67"/>
                    </a:lnTo>
                    <a:cubicBezTo>
                      <a:pt x="24852" y="34"/>
                      <a:pt x="24552" y="1"/>
                      <a:pt x="24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52"/>
              <p:cNvSpPr/>
              <p:nvPr/>
            </p:nvSpPr>
            <p:spPr>
              <a:xfrm flipH="1">
                <a:off x="3409100" y="4301660"/>
                <a:ext cx="287331" cy="62696"/>
              </a:xfrm>
              <a:custGeom>
                <a:avLst/>
                <a:gdLst/>
                <a:ahLst/>
                <a:cxnLst/>
                <a:rect l="l" t="t" r="r" b="b"/>
                <a:pathLst>
                  <a:path w="15912" h="3472" extrusionOk="0">
                    <a:moveTo>
                      <a:pt x="9307" y="0"/>
                    </a:moveTo>
                    <a:cubicBezTo>
                      <a:pt x="7646" y="0"/>
                      <a:pt x="6004" y="288"/>
                      <a:pt x="4437" y="835"/>
                    </a:cubicBezTo>
                    <a:cubicBezTo>
                      <a:pt x="3970" y="1002"/>
                      <a:pt x="3536" y="1169"/>
                      <a:pt x="3102" y="1402"/>
                    </a:cubicBezTo>
                    <a:cubicBezTo>
                      <a:pt x="2702" y="1569"/>
                      <a:pt x="2335" y="1736"/>
                      <a:pt x="1968" y="1969"/>
                    </a:cubicBezTo>
                    <a:cubicBezTo>
                      <a:pt x="1668" y="2136"/>
                      <a:pt x="1401" y="2336"/>
                      <a:pt x="1101" y="2537"/>
                    </a:cubicBezTo>
                    <a:cubicBezTo>
                      <a:pt x="901" y="2670"/>
                      <a:pt x="667" y="2837"/>
                      <a:pt x="467" y="3004"/>
                    </a:cubicBezTo>
                    <a:cubicBezTo>
                      <a:pt x="300" y="3137"/>
                      <a:pt x="134" y="3304"/>
                      <a:pt x="0" y="3471"/>
                    </a:cubicBezTo>
                    <a:cubicBezTo>
                      <a:pt x="1" y="3471"/>
                      <a:pt x="2" y="3472"/>
                      <a:pt x="4" y="3472"/>
                    </a:cubicBezTo>
                    <a:cubicBezTo>
                      <a:pt x="69" y="3472"/>
                      <a:pt x="768" y="2852"/>
                      <a:pt x="2068" y="2136"/>
                    </a:cubicBezTo>
                    <a:cubicBezTo>
                      <a:pt x="2435" y="1936"/>
                      <a:pt x="2802" y="1769"/>
                      <a:pt x="3203" y="1603"/>
                    </a:cubicBezTo>
                    <a:cubicBezTo>
                      <a:pt x="3603" y="1402"/>
                      <a:pt x="4036" y="1236"/>
                      <a:pt x="4503" y="1069"/>
                    </a:cubicBezTo>
                    <a:cubicBezTo>
                      <a:pt x="5538" y="735"/>
                      <a:pt x="6605" y="502"/>
                      <a:pt x="7706" y="368"/>
                    </a:cubicBezTo>
                    <a:cubicBezTo>
                      <a:pt x="8239" y="318"/>
                      <a:pt x="8781" y="293"/>
                      <a:pt x="9328" y="293"/>
                    </a:cubicBezTo>
                    <a:cubicBezTo>
                      <a:pt x="9874" y="293"/>
                      <a:pt x="10424" y="318"/>
                      <a:pt x="10975" y="368"/>
                    </a:cubicBezTo>
                    <a:cubicBezTo>
                      <a:pt x="11475" y="435"/>
                      <a:pt x="11942" y="502"/>
                      <a:pt x="12376" y="602"/>
                    </a:cubicBezTo>
                    <a:cubicBezTo>
                      <a:pt x="12776" y="669"/>
                      <a:pt x="13176" y="769"/>
                      <a:pt x="13577" y="869"/>
                    </a:cubicBezTo>
                    <a:cubicBezTo>
                      <a:pt x="14949" y="1274"/>
                      <a:pt x="15768" y="1709"/>
                      <a:pt x="15895" y="1709"/>
                    </a:cubicBezTo>
                    <a:cubicBezTo>
                      <a:pt x="15904" y="1709"/>
                      <a:pt x="15909" y="1707"/>
                      <a:pt x="15912" y="1703"/>
                    </a:cubicBezTo>
                    <a:cubicBezTo>
                      <a:pt x="15745" y="1569"/>
                      <a:pt x="15545" y="1436"/>
                      <a:pt x="15345" y="1369"/>
                    </a:cubicBezTo>
                    <a:cubicBezTo>
                      <a:pt x="15111" y="1236"/>
                      <a:pt x="14878" y="1136"/>
                      <a:pt x="14611" y="1035"/>
                    </a:cubicBezTo>
                    <a:cubicBezTo>
                      <a:pt x="14310" y="902"/>
                      <a:pt x="13977" y="769"/>
                      <a:pt x="13643" y="669"/>
                    </a:cubicBezTo>
                    <a:cubicBezTo>
                      <a:pt x="13243" y="535"/>
                      <a:pt x="12843" y="435"/>
                      <a:pt x="12409" y="335"/>
                    </a:cubicBezTo>
                    <a:cubicBezTo>
                      <a:pt x="11975" y="235"/>
                      <a:pt x="11508" y="168"/>
                      <a:pt x="11008" y="101"/>
                    </a:cubicBezTo>
                    <a:cubicBezTo>
                      <a:pt x="10440" y="34"/>
                      <a:pt x="9873" y="0"/>
                      <a:pt x="93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52"/>
              <p:cNvSpPr/>
              <p:nvPr/>
            </p:nvSpPr>
            <p:spPr>
              <a:xfrm flipH="1">
                <a:off x="3433189" y="3337913"/>
                <a:ext cx="340944" cy="92635"/>
              </a:xfrm>
              <a:custGeom>
                <a:avLst/>
                <a:gdLst/>
                <a:ahLst/>
                <a:cxnLst/>
                <a:rect l="l" t="t" r="r" b="b"/>
                <a:pathLst>
                  <a:path w="18881" h="5130" extrusionOk="0">
                    <a:moveTo>
                      <a:pt x="18880" y="1"/>
                    </a:moveTo>
                    <a:lnTo>
                      <a:pt x="18880" y="1"/>
                    </a:lnTo>
                    <a:cubicBezTo>
                      <a:pt x="18613" y="68"/>
                      <a:pt x="18380" y="201"/>
                      <a:pt x="18180" y="334"/>
                    </a:cubicBezTo>
                    <a:cubicBezTo>
                      <a:pt x="17746" y="601"/>
                      <a:pt x="17079" y="901"/>
                      <a:pt x="16278" y="1335"/>
                    </a:cubicBezTo>
                    <a:cubicBezTo>
                      <a:pt x="12109" y="3403"/>
                      <a:pt x="7572" y="4637"/>
                      <a:pt x="2902" y="4938"/>
                    </a:cubicBezTo>
                    <a:cubicBezTo>
                      <a:pt x="2002" y="4971"/>
                      <a:pt x="1301" y="5004"/>
                      <a:pt x="801" y="5004"/>
                    </a:cubicBezTo>
                    <a:cubicBezTo>
                      <a:pt x="534" y="5004"/>
                      <a:pt x="267" y="5004"/>
                      <a:pt x="0" y="5038"/>
                    </a:cubicBezTo>
                    <a:cubicBezTo>
                      <a:pt x="267" y="5104"/>
                      <a:pt x="534" y="5104"/>
                      <a:pt x="801" y="5104"/>
                    </a:cubicBezTo>
                    <a:cubicBezTo>
                      <a:pt x="1051" y="5121"/>
                      <a:pt x="1351" y="5130"/>
                      <a:pt x="1701" y="5130"/>
                    </a:cubicBezTo>
                    <a:cubicBezTo>
                      <a:pt x="2052" y="5130"/>
                      <a:pt x="2452" y="5121"/>
                      <a:pt x="2902" y="5104"/>
                    </a:cubicBezTo>
                    <a:cubicBezTo>
                      <a:pt x="5271" y="5004"/>
                      <a:pt x="7572" y="4671"/>
                      <a:pt x="9841" y="4070"/>
                    </a:cubicBezTo>
                    <a:cubicBezTo>
                      <a:pt x="12109" y="3437"/>
                      <a:pt x="14310" y="2603"/>
                      <a:pt x="16379" y="1502"/>
                    </a:cubicBezTo>
                    <a:cubicBezTo>
                      <a:pt x="17179" y="1068"/>
                      <a:pt x="17813" y="701"/>
                      <a:pt x="18213" y="434"/>
                    </a:cubicBezTo>
                    <a:cubicBezTo>
                      <a:pt x="18447" y="301"/>
                      <a:pt x="18680" y="168"/>
                      <a:pt x="188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52"/>
              <p:cNvSpPr/>
              <p:nvPr/>
            </p:nvSpPr>
            <p:spPr>
              <a:xfrm flipH="1">
                <a:off x="3389814" y="3152932"/>
                <a:ext cx="314453" cy="134258"/>
              </a:xfrm>
              <a:custGeom>
                <a:avLst/>
                <a:gdLst/>
                <a:ahLst/>
                <a:cxnLst/>
                <a:rect l="l" t="t" r="r" b="b"/>
                <a:pathLst>
                  <a:path w="17414" h="7435" extrusionOk="0">
                    <a:moveTo>
                      <a:pt x="9461" y="2286"/>
                    </a:moveTo>
                    <a:lnTo>
                      <a:pt x="9461" y="2286"/>
                    </a:lnTo>
                    <a:cubicBezTo>
                      <a:pt x="10355" y="2785"/>
                      <a:pt x="11090" y="3502"/>
                      <a:pt x="11542" y="4407"/>
                    </a:cubicBezTo>
                    <a:cubicBezTo>
                      <a:pt x="11776" y="4908"/>
                      <a:pt x="11909" y="5441"/>
                      <a:pt x="11876" y="5975"/>
                    </a:cubicBezTo>
                    <a:cubicBezTo>
                      <a:pt x="11842" y="6509"/>
                      <a:pt x="11509" y="6976"/>
                      <a:pt x="10975" y="7143"/>
                    </a:cubicBezTo>
                    <a:cubicBezTo>
                      <a:pt x="10842" y="7159"/>
                      <a:pt x="10706" y="7168"/>
                      <a:pt x="10570" y="7168"/>
                    </a:cubicBezTo>
                    <a:cubicBezTo>
                      <a:pt x="10160" y="7168"/>
                      <a:pt x="9741" y="7093"/>
                      <a:pt x="9341" y="6942"/>
                    </a:cubicBezTo>
                    <a:cubicBezTo>
                      <a:pt x="8807" y="6842"/>
                      <a:pt x="8307" y="6609"/>
                      <a:pt x="7906" y="6242"/>
                    </a:cubicBezTo>
                    <a:cubicBezTo>
                      <a:pt x="7539" y="5875"/>
                      <a:pt x="7373" y="5375"/>
                      <a:pt x="7473" y="4874"/>
                    </a:cubicBezTo>
                    <a:cubicBezTo>
                      <a:pt x="7573" y="4374"/>
                      <a:pt x="7773" y="3907"/>
                      <a:pt x="8106" y="3540"/>
                    </a:cubicBezTo>
                    <a:cubicBezTo>
                      <a:pt x="8407" y="3140"/>
                      <a:pt x="8740" y="2806"/>
                      <a:pt x="9140" y="2539"/>
                    </a:cubicBezTo>
                    <a:cubicBezTo>
                      <a:pt x="9247" y="2452"/>
                      <a:pt x="9353" y="2368"/>
                      <a:pt x="9461" y="2286"/>
                    </a:cubicBezTo>
                    <a:close/>
                    <a:moveTo>
                      <a:pt x="15778" y="0"/>
                    </a:moveTo>
                    <a:cubicBezTo>
                      <a:pt x="14673" y="0"/>
                      <a:pt x="13546" y="168"/>
                      <a:pt x="12476" y="505"/>
                    </a:cubicBezTo>
                    <a:cubicBezTo>
                      <a:pt x="11676" y="738"/>
                      <a:pt x="10875" y="1105"/>
                      <a:pt x="10175" y="1505"/>
                    </a:cubicBezTo>
                    <a:cubicBezTo>
                      <a:pt x="9911" y="1647"/>
                      <a:pt x="9672" y="1802"/>
                      <a:pt x="9435" y="1968"/>
                    </a:cubicBezTo>
                    <a:lnTo>
                      <a:pt x="9435" y="1968"/>
                    </a:lnTo>
                    <a:cubicBezTo>
                      <a:pt x="8556" y="1526"/>
                      <a:pt x="7646" y="1304"/>
                      <a:pt x="6672" y="1272"/>
                    </a:cubicBezTo>
                    <a:cubicBezTo>
                      <a:pt x="5805" y="1272"/>
                      <a:pt x="4971" y="1405"/>
                      <a:pt x="4170" y="1672"/>
                    </a:cubicBezTo>
                    <a:cubicBezTo>
                      <a:pt x="3003" y="2106"/>
                      <a:pt x="1935" y="2706"/>
                      <a:pt x="968" y="3473"/>
                    </a:cubicBezTo>
                    <a:cubicBezTo>
                      <a:pt x="668" y="3740"/>
                      <a:pt x="401" y="3974"/>
                      <a:pt x="234" y="4107"/>
                    </a:cubicBezTo>
                    <a:cubicBezTo>
                      <a:pt x="134" y="4207"/>
                      <a:pt x="67" y="4274"/>
                      <a:pt x="1" y="4374"/>
                    </a:cubicBezTo>
                    <a:cubicBezTo>
                      <a:pt x="101" y="4307"/>
                      <a:pt x="201" y="4241"/>
                      <a:pt x="267" y="4174"/>
                    </a:cubicBezTo>
                    <a:cubicBezTo>
                      <a:pt x="434" y="4007"/>
                      <a:pt x="701" y="3807"/>
                      <a:pt x="1035" y="3540"/>
                    </a:cubicBezTo>
                    <a:cubicBezTo>
                      <a:pt x="2002" y="2840"/>
                      <a:pt x="3103" y="2272"/>
                      <a:pt x="4237" y="1872"/>
                    </a:cubicBezTo>
                    <a:cubicBezTo>
                      <a:pt x="5004" y="1639"/>
                      <a:pt x="5838" y="1505"/>
                      <a:pt x="6672" y="1505"/>
                    </a:cubicBezTo>
                    <a:cubicBezTo>
                      <a:pt x="7537" y="1567"/>
                      <a:pt x="8402" y="1772"/>
                      <a:pt x="9188" y="2146"/>
                    </a:cubicBezTo>
                    <a:lnTo>
                      <a:pt x="9188" y="2146"/>
                    </a:lnTo>
                    <a:cubicBezTo>
                      <a:pt x="9117" y="2198"/>
                      <a:pt x="9046" y="2252"/>
                      <a:pt x="8974" y="2306"/>
                    </a:cubicBezTo>
                    <a:cubicBezTo>
                      <a:pt x="8573" y="2606"/>
                      <a:pt x="8206" y="2973"/>
                      <a:pt x="7906" y="3340"/>
                    </a:cubicBezTo>
                    <a:cubicBezTo>
                      <a:pt x="7539" y="3774"/>
                      <a:pt x="7306" y="4274"/>
                      <a:pt x="7206" y="4808"/>
                    </a:cubicBezTo>
                    <a:cubicBezTo>
                      <a:pt x="7106" y="5408"/>
                      <a:pt x="7272" y="6008"/>
                      <a:pt x="7706" y="6409"/>
                    </a:cubicBezTo>
                    <a:cubicBezTo>
                      <a:pt x="8173" y="6809"/>
                      <a:pt x="8673" y="7076"/>
                      <a:pt x="9274" y="7209"/>
                    </a:cubicBezTo>
                    <a:cubicBezTo>
                      <a:pt x="9699" y="7359"/>
                      <a:pt x="10143" y="7434"/>
                      <a:pt x="10592" y="7434"/>
                    </a:cubicBezTo>
                    <a:cubicBezTo>
                      <a:pt x="10742" y="7434"/>
                      <a:pt x="10892" y="7426"/>
                      <a:pt x="11042" y="7409"/>
                    </a:cubicBezTo>
                    <a:cubicBezTo>
                      <a:pt x="11375" y="7309"/>
                      <a:pt x="11642" y="7143"/>
                      <a:pt x="11842" y="6842"/>
                    </a:cubicBezTo>
                    <a:cubicBezTo>
                      <a:pt x="12009" y="6609"/>
                      <a:pt x="12109" y="6309"/>
                      <a:pt x="12143" y="5975"/>
                    </a:cubicBezTo>
                    <a:cubicBezTo>
                      <a:pt x="12176" y="5408"/>
                      <a:pt x="12043" y="4808"/>
                      <a:pt x="11776" y="4274"/>
                    </a:cubicBezTo>
                    <a:cubicBezTo>
                      <a:pt x="11309" y="3372"/>
                      <a:pt x="10581" y="2614"/>
                      <a:pt x="9700" y="2110"/>
                    </a:cubicBezTo>
                    <a:lnTo>
                      <a:pt x="9700" y="2110"/>
                    </a:lnTo>
                    <a:cubicBezTo>
                      <a:pt x="9886" y="1978"/>
                      <a:pt x="10076" y="1854"/>
                      <a:pt x="10275" y="1739"/>
                    </a:cubicBezTo>
                    <a:cubicBezTo>
                      <a:pt x="12043" y="705"/>
                      <a:pt x="14044" y="138"/>
                      <a:pt x="16112" y="138"/>
                    </a:cubicBezTo>
                    <a:cubicBezTo>
                      <a:pt x="16779" y="138"/>
                      <a:pt x="17212" y="180"/>
                      <a:pt x="17358" y="180"/>
                    </a:cubicBezTo>
                    <a:cubicBezTo>
                      <a:pt x="17394" y="180"/>
                      <a:pt x="17413" y="178"/>
                      <a:pt x="17413" y="171"/>
                    </a:cubicBezTo>
                    <a:cubicBezTo>
                      <a:pt x="17313" y="138"/>
                      <a:pt x="17213" y="104"/>
                      <a:pt x="17079" y="71"/>
                    </a:cubicBezTo>
                    <a:cubicBezTo>
                      <a:pt x="16746" y="38"/>
                      <a:pt x="16412" y="4"/>
                      <a:pt x="16079" y="4"/>
                    </a:cubicBezTo>
                    <a:cubicBezTo>
                      <a:pt x="15979" y="1"/>
                      <a:pt x="15878" y="0"/>
                      <a:pt x="15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7" name="Google Shape;1027;p52"/>
            <p:cNvSpPr/>
            <p:nvPr/>
          </p:nvSpPr>
          <p:spPr>
            <a:xfrm flipH="1">
              <a:off x="3343443" y="3935653"/>
              <a:ext cx="439122" cy="209684"/>
            </a:xfrm>
            <a:custGeom>
              <a:avLst/>
              <a:gdLst/>
              <a:ahLst/>
              <a:cxnLst/>
              <a:rect l="l" t="t" r="r" b="b"/>
              <a:pathLst>
                <a:path w="24318" h="11612" extrusionOk="0">
                  <a:moveTo>
                    <a:pt x="10373" y="238"/>
                  </a:moveTo>
                  <a:cubicBezTo>
                    <a:pt x="10621" y="238"/>
                    <a:pt x="10869" y="276"/>
                    <a:pt x="11108" y="356"/>
                  </a:cubicBezTo>
                  <a:cubicBezTo>
                    <a:pt x="11942" y="590"/>
                    <a:pt x="12609" y="1123"/>
                    <a:pt x="13009" y="1857"/>
                  </a:cubicBezTo>
                  <a:cubicBezTo>
                    <a:pt x="13343" y="2591"/>
                    <a:pt x="13443" y="3392"/>
                    <a:pt x="13243" y="4192"/>
                  </a:cubicBezTo>
                  <a:cubicBezTo>
                    <a:pt x="13076" y="4926"/>
                    <a:pt x="12743" y="5627"/>
                    <a:pt x="12209" y="6194"/>
                  </a:cubicBezTo>
                  <a:cubicBezTo>
                    <a:pt x="11742" y="6727"/>
                    <a:pt x="11108" y="7161"/>
                    <a:pt x="10441" y="7461"/>
                  </a:cubicBezTo>
                  <a:cubicBezTo>
                    <a:pt x="9975" y="7655"/>
                    <a:pt x="9489" y="7799"/>
                    <a:pt x="8993" y="7893"/>
                  </a:cubicBezTo>
                  <a:lnTo>
                    <a:pt x="8993" y="7893"/>
                  </a:lnTo>
                  <a:cubicBezTo>
                    <a:pt x="8064" y="6516"/>
                    <a:pt x="7581" y="4868"/>
                    <a:pt x="7706" y="3191"/>
                  </a:cubicBezTo>
                  <a:cubicBezTo>
                    <a:pt x="7739" y="2324"/>
                    <a:pt x="8106" y="1457"/>
                    <a:pt x="8740" y="823"/>
                  </a:cubicBezTo>
                  <a:cubicBezTo>
                    <a:pt x="9208" y="449"/>
                    <a:pt x="9791" y="238"/>
                    <a:pt x="10373" y="238"/>
                  </a:cubicBezTo>
                  <a:close/>
                  <a:moveTo>
                    <a:pt x="10336" y="0"/>
                  </a:moveTo>
                  <a:cubicBezTo>
                    <a:pt x="9690" y="0"/>
                    <a:pt x="9050" y="215"/>
                    <a:pt x="8540" y="656"/>
                  </a:cubicBezTo>
                  <a:cubicBezTo>
                    <a:pt x="7872" y="1323"/>
                    <a:pt x="7472" y="2224"/>
                    <a:pt x="7405" y="3191"/>
                  </a:cubicBezTo>
                  <a:cubicBezTo>
                    <a:pt x="7315" y="4885"/>
                    <a:pt x="7772" y="6551"/>
                    <a:pt x="8704" y="7942"/>
                  </a:cubicBezTo>
                  <a:lnTo>
                    <a:pt x="8704" y="7942"/>
                  </a:lnTo>
                  <a:cubicBezTo>
                    <a:pt x="8334" y="7997"/>
                    <a:pt x="7959" y="8024"/>
                    <a:pt x="7584" y="8024"/>
                  </a:cubicBezTo>
                  <a:cubicBezTo>
                    <a:pt x="7257" y="8024"/>
                    <a:pt x="6930" y="8003"/>
                    <a:pt x="6605" y="7962"/>
                  </a:cubicBezTo>
                  <a:cubicBezTo>
                    <a:pt x="4704" y="7728"/>
                    <a:pt x="2902" y="6961"/>
                    <a:pt x="1468" y="5693"/>
                  </a:cubicBezTo>
                  <a:cubicBezTo>
                    <a:pt x="1068" y="5360"/>
                    <a:pt x="667" y="4993"/>
                    <a:pt x="334" y="4592"/>
                  </a:cubicBezTo>
                  <a:lnTo>
                    <a:pt x="100" y="4259"/>
                  </a:lnTo>
                  <a:cubicBezTo>
                    <a:pt x="34" y="4192"/>
                    <a:pt x="0" y="4159"/>
                    <a:pt x="0" y="4159"/>
                  </a:cubicBezTo>
                  <a:lnTo>
                    <a:pt x="0" y="4159"/>
                  </a:lnTo>
                  <a:cubicBezTo>
                    <a:pt x="367" y="4759"/>
                    <a:pt x="834" y="5326"/>
                    <a:pt x="1368" y="5793"/>
                  </a:cubicBezTo>
                  <a:cubicBezTo>
                    <a:pt x="1968" y="6327"/>
                    <a:pt x="2669" y="6827"/>
                    <a:pt x="3403" y="7194"/>
                  </a:cubicBezTo>
                  <a:cubicBezTo>
                    <a:pt x="4403" y="7695"/>
                    <a:pt x="5471" y="8028"/>
                    <a:pt x="6572" y="8162"/>
                  </a:cubicBezTo>
                  <a:cubicBezTo>
                    <a:pt x="6916" y="8213"/>
                    <a:pt x="7263" y="8238"/>
                    <a:pt x="7610" y="8238"/>
                  </a:cubicBezTo>
                  <a:cubicBezTo>
                    <a:pt x="8021" y="8238"/>
                    <a:pt x="8432" y="8203"/>
                    <a:pt x="8839" y="8136"/>
                  </a:cubicBezTo>
                  <a:lnTo>
                    <a:pt x="8839" y="8136"/>
                  </a:lnTo>
                  <a:cubicBezTo>
                    <a:pt x="8893" y="8212"/>
                    <a:pt x="8949" y="8288"/>
                    <a:pt x="9007" y="8362"/>
                  </a:cubicBezTo>
                  <a:cubicBezTo>
                    <a:pt x="10007" y="9763"/>
                    <a:pt x="11475" y="10764"/>
                    <a:pt x="13143" y="11264"/>
                  </a:cubicBezTo>
                  <a:cubicBezTo>
                    <a:pt x="13921" y="11494"/>
                    <a:pt x="14736" y="11611"/>
                    <a:pt x="15554" y="11611"/>
                  </a:cubicBezTo>
                  <a:cubicBezTo>
                    <a:pt x="16280" y="11611"/>
                    <a:pt x="17007" y="11519"/>
                    <a:pt x="17713" y="11331"/>
                  </a:cubicBezTo>
                  <a:cubicBezTo>
                    <a:pt x="19014" y="10997"/>
                    <a:pt x="20215" y="10363"/>
                    <a:pt x="21249" y="9496"/>
                  </a:cubicBezTo>
                  <a:cubicBezTo>
                    <a:pt x="22083" y="8729"/>
                    <a:pt x="22750" y="7861"/>
                    <a:pt x="23283" y="6861"/>
                  </a:cubicBezTo>
                  <a:cubicBezTo>
                    <a:pt x="23650" y="6127"/>
                    <a:pt x="23917" y="5360"/>
                    <a:pt x="24117" y="4526"/>
                  </a:cubicBezTo>
                  <a:cubicBezTo>
                    <a:pt x="24251" y="3859"/>
                    <a:pt x="24318" y="3125"/>
                    <a:pt x="24284" y="2424"/>
                  </a:cubicBezTo>
                  <a:lnTo>
                    <a:pt x="24284" y="2424"/>
                  </a:lnTo>
                  <a:cubicBezTo>
                    <a:pt x="24284" y="2458"/>
                    <a:pt x="24284" y="2491"/>
                    <a:pt x="24284" y="2524"/>
                  </a:cubicBezTo>
                  <a:cubicBezTo>
                    <a:pt x="24251" y="2658"/>
                    <a:pt x="24251" y="2791"/>
                    <a:pt x="24251" y="2958"/>
                  </a:cubicBezTo>
                  <a:cubicBezTo>
                    <a:pt x="24217" y="3458"/>
                    <a:pt x="24117" y="3992"/>
                    <a:pt x="24017" y="4492"/>
                  </a:cubicBezTo>
                  <a:cubicBezTo>
                    <a:pt x="23817" y="5293"/>
                    <a:pt x="23517" y="6060"/>
                    <a:pt x="23117" y="6794"/>
                  </a:cubicBezTo>
                  <a:cubicBezTo>
                    <a:pt x="22616" y="7728"/>
                    <a:pt x="21949" y="8595"/>
                    <a:pt x="21115" y="9329"/>
                  </a:cubicBezTo>
                  <a:cubicBezTo>
                    <a:pt x="20115" y="10163"/>
                    <a:pt x="18947" y="10797"/>
                    <a:pt x="17646" y="11097"/>
                  </a:cubicBezTo>
                  <a:cubicBezTo>
                    <a:pt x="16973" y="11265"/>
                    <a:pt x="16287" y="11349"/>
                    <a:pt x="15602" y="11349"/>
                  </a:cubicBezTo>
                  <a:cubicBezTo>
                    <a:pt x="14793" y="11349"/>
                    <a:pt x="13987" y="11232"/>
                    <a:pt x="13210" y="10997"/>
                  </a:cubicBezTo>
                  <a:cubicBezTo>
                    <a:pt x="11608" y="10530"/>
                    <a:pt x="10207" y="9529"/>
                    <a:pt x="9207" y="8195"/>
                  </a:cubicBezTo>
                  <a:cubicBezTo>
                    <a:pt x="9179" y="8158"/>
                    <a:pt x="9152" y="8121"/>
                    <a:pt x="9125" y="8083"/>
                  </a:cubicBezTo>
                  <a:lnTo>
                    <a:pt x="9125" y="8083"/>
                  </a:lnTo>
                  <a:cubicBezTo>
                    <a:pt x="9606" y="7986"/>
                    <a:pt x="10080" y="7843"/>
                    <a:pt x="10541" y="7661"/>
                  </a:cubicBezTo>
                  <a:cubicBezTo>
                    <a:pt x="11242" y="7361"/>
                    <a:pt x="11875" y="6927"/>
                    <a:pt x="12376" y="6394"/>
                  </a:cubicBezTo>
                  <a:cubicBezTo>
                    <a:pt x="12943" y="5793"/>
                    <a:pt x="13310" y="5059"/>
                    <a:pt x="13476" y="4259"/>
                  </a:cubicBezTo>
                  <a:cubicBezTo>
                    <a:pt x="13677" y="3425"/>
                    <a:pt x="13610" y="2558"/>
                    <a:pt x="13210" y="1757"/>
                  </a:cubicBezTo>
                  <a:cubicBezTo>
                    <a:pt x="12809" y="957"/>
                    <a:pt x="12042" y="389"/>
                    <a:pt x="11175" y="123"/>
                  </a:cubicBezTo>
                  <a:cubicBezTo>
                    <a:pt x="10901" y="41"/>
                    <a:pt x="10618" y="0"/>
                    <a:pt x="1033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2"/>
            <p:cNvSpPr/>
            <p:nvPr/>
          </p:nvSpPr>
          <p:spPr>
            <a:xfrm flipH="1">
              <a:off x="681677" y="3926407"/>
              <a:ext cx="144568" cy="171691"/>
            </a:xfrm>
            <a:custGeom>
              <a:avLst/>
              <a:gdLst/>
              <a:ahLst/>
              <a:cxnLst/>
              <a:rect l="l" t="t" r="r" b="b"/>
              <a:pathLst>
                <a:path w="8006" h="9508" extrusionOk="0">
                  <a:moveTo>
                    <a:pt x="0" y="1"/>
                  </a:moveTo>
                  <a:lnTo>
                    <a:pt x="0" y="9508"/>
                  </a:lnTo>
                  <a:lnTo>
                    <a:pt x="8006" y="9508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2"/>
            <p:cNvSpPr/>
            <p:nvPr/>
          </p:nvSpPr>
          <p:spPr>
            <a:xfrm flipH="1">
              <a:off x="821424" y="3914977"/>
              <a:ext cx="653555" cy="193974"/>
            </a:xfrm>
            <a:custGeom>
              <a:avLst/>
              <a:gdLst/>
              <a:ahLst/>
              <a:cxnLst/>
              <a:rect l="l" t="t" r="r" b="b"/>
              <a:pathLst>
                <a:path w="36193" h="10742" extrusionOk="0">
                  <a:moveTo>
                    <a:pt x="0" y="0"/>
                  </a:moveTo>
                  <a:lnTo>
                    <a:pt x="0" y="10741"/>
                  </a:lnTo>
                  <a:lnTo>
                    <a:pt x="36193" y="10741"/>
                  </a:lnTo>
                  <a:lnTo>
                    <a:pt x="361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2"/>
            <p:cNvSpPr/>
            <p:nvPr/>
          </p:nvSpPr>
          <p:spPr>
            <a:xfrm flipH="1">
              <a:off x="669019" y="3914977"/>
              <a:ext cx="169885" cy="16270"/>
            </a:xfrm>
            <a:custGeom>
              <a:avLst/>
              <a:gdLst/>
              <a:ahLst/>
              <a:cxnLst/>
              <a:rect l="l" t="t" r="r" b="b"/>
              <a:pathLst>
                <a:path w="9408" h="901" extrusionOk="0">
                  <a:moveTo>
                    <a:pt x="1" y="0"/>
                  </a:moveTo>
                  <a:lnTo>
                    <a:pt x="1" y="901"/>
                  </a:lnTo>
                  <a:lnTo>
                    <a:pt x="8940" y="901"/>
                  </a:lnTo>
                  <a:cubicBezTo>
                    <a:pt x="9207" y="901"/>
                    <a:pt x="9407" y="701"/>
                    <a:pt x="9407" y="467"/>
                  </a:cubicBezTo>
                  <a:cubicBezTo>
                    <a:pt x="9407" y="200"/>
                    <a:pt x="9174" y="0"/>
                    <a:pt x="8940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2"/>
            <p:cNvSpPr/>
            <p:nvPr/>
          </p:nvSpPr>
          <p:spPr>
            <a:xfrm flipH="1">
              <a:off x="669019" y="4092662"/>
              <a:ext cx="169885" cy="16288"/>
            </a:xfrm>
            <a:custGeom>
              <a:avLst/>
              <a:gdLst/>
              <a:ahLst/>
              <a:cxnLst/>
              <a:rect l="l" t="t" r="r" b="b"/>
              <a:pathLst>
                <a:path w="9408" h="902" extrusionOk="0">
                  <a:moveTo>
                    <a:pt x="1" y="0"/>
                  </a:moveTo>
                  <a:lnTo>
                    <a:pt x="1" y="901"/>
                  </a:lnTo>
                  <a:lnTo>
                    <a:pt x="8940" y="901"/>
                  </a:lnTo>
                  <a:cubicBezTo>
                    <a:pt x="9207" y="901"/>
                    <a:pt x="9407" y="701"/>
                    <a:pt x="9407" y="434"/>
                  </a:cubicBezTo>
                  <a:cubicBezTo>
                    <a:pt x="9407" y="201"/>
                    <a:pt x="9207" y="0"/>
                    <a:pt x="8940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2"/>
            <p:cNvSpPr/>
            <p:nvPr/>
          </p:nvSpPr>
          <p:spPr>
            <a:xfrm flipH="1">
              <a:off x="872617" y="3914977"/>
              <a:ext cx="77719" cy="193974"/>
            </a:xfrm>
            <a:custGeom>
              <a:avLst/>
              <a:gdLst/>
              <a:ahLst/>
              <a:cxnLst/>
              <a:rect l="l" t="t" r="r" b="b"/>
              <a:pathLst>
                <a:path w="4304" h="10742" extrusionOk="0">
                  <a:moveTo>
                    <a:pt x="0" y="0"/>
                  </a:moveTo>
                  <a:lnTo>
                    <a:pt x="0" y="10741"/>
                  </a:lnTo>
                  <a:lnTo>
                    <a:pt x="4304" y="10741"/>
                  </a:lnTo>
                  <a:lnTo>
                    <a:pt x="430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2"/>
            <p:cNvSpPr/>
            <p:nvPr/>
          </p:nvSpPr>
          <p:spPr>
            <a:xfrm flipH="1">
              <a:off x="1340035" y="3914977"/>
              <a:ext cx="77124" cy="193974"/>
            </a:xfrm>
            <a:custGeom>
              <a:avLst/>
              <a:gdLst/>
              <a:ahLst/>
              <a:cxnLst/>
              <a:rect l="l" t="t" r="r" b="b"/>
              <a:pathLst>
                <a:path w="4271" h="10742" extrusionOk="0">
                  <a:moveTo>
                    <a:pt x="1" y="0"/>
                  </a:moveTo>
                  <a:lnTo>
                    <a:pt x="1" y="10741"/>
                  </a:lnTo>
                  <a:lnTo>
                    <a:pt x="4270" y="10741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2"/>
            <p:cNvSpPr/>
            <p:nvPr/>
          </p:nvSpPr>
          <p:spPr>
            <a:xfrm flipH="1">
              <a:off x="681677" y="3954125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0"/>
                  </a:moveTo>
                  <a:cubicBezTo>
                    <a:pt x="1735" y="0"/>
                    <a:pt x="1" y="34"/>
                    <a:pt x="1" y="67"/>
                  </a:cubicBezTo>
                  <a:cubicBezTo>
                    <a:pt x="1" y="67"/>
                    <a:pt x="1735" y="100"/>
                    <a:pt x="3870" y="100"/>
                  </a:cubicBezTo>
                  <a:cubicBezTo>
                    <a:pt x="6005" y="100"/>
                    <a:pt x="7740" y="67"/>
                    <a:pt x="7740" y="67"/>
                  </a:cubicBezTo>
                  <a:cubicBezTo>
                    <a:pt x="7740" y="0"/>
                    <a:pt x="6005" y="0"/>
                    <a:pt x="38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2"/>
            <p:cNvSpPr/>
            <p:nvPr/>
          </p:nvSpPr>
          <p:spPr>
            <a:xfrm flipH="1">
              <a:off x="681677" y="3979424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0"/>
                  </a:moveTo>
                  <a:cubicBezTo>
                    <a:pt x="1735" y="0"/>
                    <a:pt x="1" y="34"/>
                    <a:pt x="1" y="67"/>
                  </a:cubicBezTo>
                  <a:cubicBezTo>
                    <a:pt x="1" y="100"/>
                    <a:pt x="1735" y="100"/>
                    <a:pt x="3870" y="100"/>
                  </a:cubicBezTo>
                  <a:cubicBezTo>
                    <a:pt x="6005" y="100"/>
                    <a:pt x="7740" y="100"/>
                    <a:pt x="7740" y="67"/>
                  </a:cubicBezTo>
                  <a:cubicBezTo>
                    <a:pt x="7740" y="34"/>
                    <a:pt x="6005" y="0"/>
                    <a:pt x="38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2"/>
            <p:cNvSpPr/>
            <p:nvPr/>
          </p:nvSpPr>
          <p:spPr>
            <a:xfrm flipH="1">
              <a:off x="681677" y="4011350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0"/>
                  </a:moveTo>
                  <a:cubicBezTo>
                    <a:pt x="1735" y="0"/>
                    <a:pt x="1" y="34"/>
                    <a:pt x="1" y="34"/>
                  </a:cubicBezTo>
                  <a:cubicBezTo>
                    <a:pt x="1" y="67"/>
                    <a:pt x="1735" y="100"/>
                    <a:pt x="3870" y="100"/>
                  </a:cubicBezTo>
                  <a:cubicBezTo>
                    <a:pt x="6005" y="100"/>
                    <a:pt x="7740" y="67"/>
                    <a:pt x="7740" y="34"/>
                  </a:cubicBezTo>
                  <a:cubicBezTo>
                    <a:pt x="7740" y="34"/>
                    <a:pt x="6005" y="0"/>
                    <a:pt x="38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2"/>
            <p:cNvSpPr/>
            <p:nvPr/>
          </p:nvSpPr>
          <p:spPr>
            <a:xfrm flipH="1">
              <a:off x="681677" y="4043275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0"/>
                  </a:moveTo>
                  <a:cubicBezTo>
                    <a:pt x="1735" y="0"/>
                    <a:pt x="1" y="0"/>
                    <a:pt x="1" y="33"/>
                  </a:cubicBezTo>
                  <a:cubicBezTo>
                    <a:pt x="1" y="67"/>
                    <a:pt x="1735" y="100"/>
                    <a:pt x="3870" y="100"/>
                  </a:cubicBezTo>
                  <a:cubicBezTo>
                    <a:pt x="6005" y="100"/>
                    <a:pt x="7740" y="67"/>
                    <a:pt x="7740" y="33"/>
                  </a:cubicBezTo>
                  <a:cubicBezTo>
                    <a:pt x="7740" y="0"/>
                    <a:pt x="6005" y="0"/>
                    <a:pt x="38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2"/>
            <p:cNvSpPr/>
            <p:nvPr/>
          </p:nvSpPr>
          <p:spPr>
            <a:xfrm flipH="1">
              <a:off x="681677" y="4074587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1"/>
                  </a:moveTo>
                  <a:cubicBezTo>
                    <a:pt x="1735" y="1"/>
                    <a:pt x="1" y="34"/>
                    <a:pt x="1" y="67"/>
                  </a:cubicBezTo>
                  <a:cubicBezTo>
                    <a:pt x="1" y="67"/>
                    <a:pt x="1735" y="101"/>
                    <a:pt x="3870" y="101"/>
                  </a:cubicBezTo>
                  <a:cubicBezTo>
                    <a:pt x="6005" y="101"/>
                    <a:pt x="7740" y="67"/>
                    <a:pt x="7740" y="67"/>
                  </a:cubicBezTo>
                  <a:cubicBezTo>
                    <a:pt x="7740" y="67"/>
                    <a:pt x="6005" y="1"/>
                    <a:pt x="387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2"/>
            <p:cNvSpPr/>
            <p:nvPr/>
          </p:nvSpPr>
          <p:spPr>
            <a:xfrm flipH="1">
              <a:off x="991887" y="3994484"/>
              <a:ext cx="293958" cy="34941"/>
            </a:xfrm>
            <a:custGeom>
              <a:avLst/>
              <a:gdLst/>
              <a:ahLst/>
              <a:cxnLst/>
              <a:rect l="l" t="t" r="r" b="b"/>
              <a:pathLst>
                <a:path w="16279" h="1935" extrusionOk="0">
                  <a:moveTo>
                    <a:pt x="1" y="0"/>
                  </a:moveTo>
                  <a:lnTo>
                    <a:pt x="1" y="1935"/>
                  </a:lnTo>
                  <a:lnTo>
                    <a:pt x="16279" y="1935"/>
                  </a:lnTo>
                  <a:lnTo>
                    <a:pt x="162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2"/>
            <p:cNvSpPr/>
            <p:nvPr/>
          </p:nvSpPr>
          <p:spPr>
            <a:xfrm flipH="1">
              <a:off x="683483" y="4112544"/>
              <a:ext cx="146392" cy="104824"/>
            </a:xfrm>
            <a:custGeom>
              <a:avLst/>
              <a:gdLst/>
              <a:ahLst/>
              <a:cxnLst/>
              <a:rect l="l" t="t" r="r" b="b"/>
              <a:pathLst>
                <a:path w="8107" h="5805" extrusionOk="0">
                  <a:moveTo>
                    <a:pt x="1" y="0"/>
                  </a:moveTo>
                  <a:lnTo>
                    <a:pt x="1" y="5804"/>
                  </a:lnTo>
                  <a:lnTo>
                    <a:pt x="8107" y="5804"/>
                  </a:lnTo>
                  <a:lnTo>
                    <a:pt x="810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2"/>
            <p:cNvSpPr/>
            <p:nvPr/>
          </p:nvSpPr>
          <p:spPr>
            <a:xfrm flipH="1">
              <a:off x="828647" y="4108932"/>
              <a:ext cx="624645" cy="112643"/>
            </a:xfrm>
            <a:custGeom>
              <a:avLst/>
              <a:gdLst/>
              <a:ahLst/>
              <a:cxnLst/>
              <a:rect l="l" t="t" r="r" b="b"/>
              <a:pathLst>
                <a:path w="34592" h="6238" extrusionOk="0">
                  <a:moveTo>
                    <a:pt x="0" y="0"/>
                  </a:moveTo>
                  <a:lnTo>
                    <a:pt x="0" y="6238"/>
                  </a:lnTo>
                  <a:lnTo>
                    <a:pt x="34592" y="6238"/>
                  </a:lnTo>
                  <a:lnTo>
                    <a:pt x="3459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2"/>
            <p:cNvSpPr/>
            <p:nvPr/>
          </p:nvSpPr>
          <p:spPr>
            <a:xfrm flipH="1">
              <a:off x="670824" y="4108932"/>
              <a:ext cx="162048" cy="7837"/>
            </a:xfrm>
            <a:custGeom>
              <a:avLst/>
              <a:gdLst/>
              <a:ahLst/>
              <a:cxnLst/>
              <a:rect l="l" t="t" r="r" b="b"/>
              <a:pathLst>
                <a:path w="8974" h="434" extrusionOk="0">
                  <a:moveTo>
                    <a:pt x="0" y="0"/>
                  </a:moveTo>
                  <a:lnTo>
                    <a:pt x="0" y="434"/>
                  </a:lnTo>
                  <a:lnTo>
                    <a:pt x="8740" y="434"/>
                  </a:lnTo>
                  <a:cubicBezTo>
                    <a:pt x="8873" y="434"/>
                    <a:pt x="8973" y="334"/>
                    <a:pt x="8973" y="200"/>
                  </a:cubicBezTo>
                  <a:cubicBezTo>
                    <a:pt x="8973" y="100"/>
                    <a:pt x="8873" y="0"/>
                    <a:pt x="87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2"/>
            <p:cNvSpPr/>
            <p:nvPr/>
          </p:nvSpPr>
          <p:spPr>
            <a:xfrm flipH="1">
              <a:off x="671438" y="4213738"/>
              <a:ext cx="161434" cy="7837"/>
            </a:xfrm>
            <a:custGeom>
              <a:avLst/>
              <a:gdLst/>
              <a:ahLst/>
              <a:cxnLst/>
              <a:rect l="l" t="t" r="r" b="b"/>
              <a:pathLst>
                <a:path w="8940" h="434" extrusionOk="0">
                  <a:moveTo>
                    <a:pt x="0" y="0"/>
                  </a:moveTo>
                  <a:lnTo>
                    <a:pt x="0" y="34"/>
                  </a:lnTo>
                  <a:lnTo>
                    <a:pt x="0" y="434"/>
                  </a:lnTo>
                  <a:lnTo>
                    <a:pt x="8773" y="434"/>
                  </a:lnTo>
                  <a:cubicBezTo>
                    <a:pt x="8873" y="434"/>
                    <a:pt x="8940" y="367"/>
                    <a:pt x="8940" y="267"/>
                  </a:cubicBezTo>
                  <a:lnTo>
                    <a:pt x="8940" y="167"/>
                  </a:lnTo>
                  <a:cubicBezTo>
                    <a:pt x="8940" y="67"/>
                    <a:pt x="8873" y="0"/>
                    <a:pt x="877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2"/>
            <p:cNvSpPr/>
            <p:nvPr/>
          </p:nvSpPr>
          <p:spPr>
            <a:xfrm flipH="1">
              <a:off x="683483" y="4131811"/>
              <a:ext cx="145182" cy="1824"/>
            </a:xfrm>
            <a:custGeom>
              <a:avLst/>
              <a:gdLst/>
              <a:ahLst/>
              <a:cxnLst/>
              <a:rect l="l" t="t" r="r" b="b"/>
              <a:pathLst>
                <a:path w="8040" h="101" extrusionOk="0">
                  <a:moveTo>
                    <a:pt x="4037" y="1"/>
                  </a:moveTo>
                  <a:cubicBezTo>
                    <a:pt x="1802" y="1"/>
                    <a:pt x="1" y="1"/>
                    <a:pt x="1" y="34"/>
                  </a:cubicBezTo>
                  <a:cubicBezTo>
                    <a:pt x="1" y="101"/>
                    <a:pt x="1802" y="101"/>
                    <a:pt x="4037" y="101"/>
                  </a:cubicBezTo>
                  <a:cubicBezTo>
                    <a:pt x="6238" y="101"/>
                    <a:pt x="8040" y="67"/>
                    <a:pt x="8040" y="34"/>
                  </a:cubicBezTo>
                  <a:cubicBezTo>
                    <a:pt x="8040" y="34"/>
                    <a:pt x="6238" y="1"/>
                    <a:pt x="403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2"/>
            <p:cNvSpPr/>
            <p:nvPr/>
          </p:nvSpPr>
          <p:spPr>
            <a:xfrm flipH="1">
              <a:off x="683483" y="4151692"/>
              <a:ext cx="145182" cy="1824"/>
            </a:xfrm>
            <a:custGeom>
              <a:avLst/>
              <a:gdLst/>
              <a:ahLst/>
              <a:cxnLst/>
              <a:rect l="l" t="t" r="r" b="b"/>
              <a:pathLst>
                <a:path w="8040" h="101" extrusionOk="0">
                  <a:moveTo>
                    <a:pt x="4037" y="0"/>
                  </a:moveTo>
                  <a:cubicBezTo>
                    <a:pt x="1802" y="0"/>
                    <a:pt x="1" y="0"/>
                    <a:pt x="1" y="34"/>
                  </a:cubicBezTo>
                  <a:cubicBezTo>
                    <a:pt x="1" y="101"/>
                    <a:pt x="1802" y="101"/>
                    <a:pt x="4037" y="101"/>
                  </a:cubicBezTo>
                  <a:cubicBezTo>
                    <a:pt x="6238" y="101"/>
                    <a:pt x="8040" y="67"/>
                    <a:pt x="8040" y="34"/>
                  </a:cubicBezTo>
                  <a:cubicBezTo>
                    <a:pt x="8040" y="34"/>
                    <a:pt x="6238" y="0"/>
                    <a:pt x="40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2"/>
            <p:cNvSpPr/>
            <p:nvPr/>
          </p:nvSpPr>
          <p:spPr>
            <a:xfrm flipH="1">
              <a:off x="683483" y="4171574"/>
              <a:ext cx="145182" cy="1824"/>
            </a:xfrm>
            <a:custGeom>
              <a:avLst/>
              <a:gdLst/>
              <a:ahLst/>
              <a:cxnLst/>
              <a:rect l="l" t="t" r="r" b="b"/>
              <a:pathLst>
                <a:path w="8040" h="101" extrusionOk="0">
                  <a:moveTo>
                    <a:pt x="4037" y="0"/>
                  </a:moveTo>
                  <a:cubicBezTo>
                    <a:pt x="1802" y="0"/>
                    <a:pt x="1" y="34"/>
                    <a:pt x="1" y="34"/>
                  </a:cubicBezTo>
                  <a:cubicBezTo>
                    <a:pt x="1" y="67"/>
                    <a:pt x="1802" y="100"/>
                    <a:pt x="4037" y="100"/>
                  </a:cubicBezTo>
                  <a:cubicBezTo>
                    <a:pt x="6238" y="100"/>
                    <a:pt x="8040" y="67"/>
                    <a:pt x="8040" y="34"/>
                  </a:cubicBezTo>
                  <a:cubicBezTo>
                    <a:pt x="8040" y="34"/>
                    <a:pt x="6238" y="0"/>
                    <a:pt x="40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2"/>
            <p:cNvSpPr/>
            <p:nvPr/>
          </p:nvSpPr>
          <p:spPr>
            <a:xfrm flipH="1">
              <a:off x="683483" y="4191455"/>
              <a:ext cx="145182" cy="1824"/>
            </a:xfrm>
            <a:custGeom>
              <a:avLst/>
              <a:gdLst/>
              <a:ahLst/>
              <a:cxnLst/>
              <a:rect l="l" t="t" r="r" b="b"/>
              <a:pathLst>
                <a:path w="8040" h="101" extrusionOk="0">
                  <a:moveTo>
                    <a:pt x="4037" y="0"/>
                  </a:moveTo>
                  <a:cubicBezTo>
                    <a:pt x="1802" y="0"/>
                    <a:pt x="1" y="0"/>
                    <a:pt x="1" y="33"/>
                  </a:cubicBezTo>
                  <a:cubicBezTo>
                    <a:pt x="1" y="67"/>
                    <a:pt x="1802" y="100"/>
                    <a:pt x="4037" y="100"/>
                  </a:cubicBezTo>
                  <a:cubicBezTo>
                    <a:pt x="6238" y="100"/>
                    <a:pt x="8040" y="67"/>
                    <a:pt x="8040" y="33"/>
                  </a:cubicBezTo>
                  <a:cubicBezTo>
                    <a:pt x="8040" y="0"/>
                    <a:pt x="6238" y="0"/>
                    <a:pt x="40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2"/>
            <p:cNvSpPr/>
            <p:nvPr/>
          </p:nvSpPr>
          <p:spPr>
            <a:xfrm flipH="1">
              <a:off x="661200" y="4231200"/>
              <a:ext cx="149390" cy="284333"/>
            </a:xfrm>
            <a:custGeom>
              <a:avLst/>
              <a:gdLst/>
              <a:ahLst/>
              <a:cxnLst/>
              <a:rect l="l" t="t" r="r" b="b"/>
              <a:pathLst>
                <a:path w="8273" h="15746" extrusionOk="0">
                  <a:moveTo>
                    <a:pt x="0" y="1"/>
                  </a:moveTo>
                  <a:lnTo>
                    <a:pt x="0" y="15745"/>
                  </a:lnTo>
                  <a:lnTo>
                    <a:pt x="8273" y="15745"/>
                  </a:lnTo>
                  <a:lnTo>
                    <a:pt x="827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2"/>
            <p:cNvSpPr/>
            <p:nvPr/>
          </p:nvSpPr>
          <p:spPr>
            <a:xfrm flipH="1">
              <a:off x="811185" y="4221557"/>
              <a:ext cx="703556" cy="307826"/>
            </a:xfrm>
            <a:custGeom>
              <a:avLst/>
              <a:gdLst/>
              <a:ahLst/>
              <a:cxnLst/>
              <a:rect l="l" t="t" r="r" b="b"/>
              <a:pathLst>
                <a:path w="38962" h="17047" extrusionOk="0">
                  <a:moveTo>
                    <a:pt x="1" y="1"/>
                  </a:moveTo>
                  <a:lnTo>
                    <a:pt x="1" y="17046"/>
                  </a:lnTo>
                  <a:lnTo>
                    <a:pt x="38962" y="17046"/>
                  </a:lnTo>
                  <a:lnTo>
                    <a:pt x="38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2"/>
            <p:cNvSpPr/>
            <p:nvPr/>
          </p:nvSpPr>
          <p:spPr>
            <a:xfrm flipH="1">
              <a:off x="639513" y="4221557"/>
              <a:ext cx="190362" cy="19899"/>
            </a:xfrm>
            <a:custGeom>
              <a:avLst/>
              <a:gdLst/>
              <a:ahLst/>
              <a:cxnLst/>
              <a:rect l="l" t="t" r="r" b="b"/>
              <a:pathLst>
                <a:path w="10542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10108" y="1102"/>
                  </a:lnTo>
                  <a:cubicBezTo>
                    <a:pt x="10342" y="1102"/>
                    <a:pt x="10542" y="902"/>
                    <a:pt x="10542" y="635"/>
                  </a:cubicBezTo>
                  <a:lnTo>
                    <a:pt x="10542" y="435"/>
                  </a:lnTo>
                  <a:cubicBezTo>
                    <a:pt x="10542" y="201"/>
                    <a:pt x="10342" y="1"/>
                    <a:pt x="10108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2"/>
            <p:cNvSpPr/>
            <p:nvPr/>
          </p:nvSpPr>
          <p:spPr>
            <a:xfrm flipH="1">
              <a:off x="661200" y="4268543"/>
              <a:ext cx="150004" cy="1824"/>
            </a:xfrm>
            <a:custGeom>
              <a:avLst/>
              <a:gdLst/>
              <a:ahLst/>
              <a:cxnLst/>
              <a:rect l="l" t="t" r="r" b="b"/>
              <a:pathLst>
                <a:path w="8307" h="101" extrusionOk="0">
                  <a:moveTo>
                    <a:pt x="4137" y="1"/>
                  </a:moveTo>
                  <a:cubicBezTo>
                    <a:pt x="1869" y="1"/>
                    <a:pt x="1" y="34"/>
                    <a:pt x="1" y="67"/>
                  </a:cubicBezTo>
                  <a:cubicBezTo>
                    <a:pt x="1" y="67"/>
                    <a:pt x="1836" y="101"/>
                    <a:pt x="4137" y="101"/>
                  </a:cubicBezTo>
                  <a:cubicBezTo>
                    <a:pt x="6472" y="101"/>
                    <a:pt x="8307" y="67"/>
                    <a:pt x="8307" y="67"/>
                  </a:cubicBezTo>
                  <a:cubicBezTo>
                    <a:pt x="8307" y="34"/>
                    <a:pt x="6439" y="1"/>
                    <a:pt x="413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2"/>
            <p:cNvSpPr/>
            <p:nvPr/>
          </p:nvSpPr>
          <p:spPr>
            <a:xfrm flipH="1">
              <a:off x="661200" y="4304694"/>
              <a:ext cx="150004" cy="1824"/>
            </a:xfrm>
            <a:custGeom>
              <a:avLst/>
              <a:gdLst/>
              <a:ahLst/>
              <a:cxnLst/>
              <a:rect l="l" t="t" r="r" b="b"/>
              <a:pathLst>
                <a:path w="8307" h="101" extrusionOk="0">
                  <a:moveTo>
                    <a:pt x="4137" y="0"/>
                  </a:moveTo>
                  <a:cubicBezTo>
                    <a:pt x="1869" y="0"/>
                    <a:pt x="1" y="0"/>
                    <a:pt x="1" y="67"/>
                  </a:cubicBezTo>
                  <a:cubicBezTo>
                    <a:pt x="1" y="100"/>
                    <a:pt x="1836" y="100"/>
                    <a:pt x="4137" y="100"/>
                  </a:cubicBezTo>
                  <a:cubicBezTo>
                    <a:pt x="6472" y="100"/>
                    <a:pt x="8307" y="100"/>
                    <a:pt x="8307" y="67"/>
                  </a:cubicBezTo>
                  <a:cubicBezTo>
                    <a:pt x="8307" y="34"/>
                    <a:pt x="6439" y="0"/>
                    <a:pt x="41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2"/>
            <p:cNvSpPr/>
            <p:nvPr/>
          </p:nvSpPr>
          <p:spPr>
            <a:xfrm flipH="1">
              <a:off x="661200" y="4341423"/>
              <a:ext cx="150004" cy="1842"/>
            </a:xfrm>
            <a:custGeom>
              <a:avLst/>
              <a:gdLst/>
              <a:ahLst/>
              <a:cxnLst/>
              <a:rect l="l" t="t" r="r" b="b"/>
              <a:pathLst>
                <a:path w="8307" h="102" extrusionOk="0">
                  <a:moveTo>
                    <a:pt x="4137" y="1"/>
                  </a:moveTo>
                  <a:cubicBezTo>
                    <a:pt x="1869" y="1"/>
                    <a:pt x="1" y="34"/>
                    <a:pt x="1" y="34"/>
                  </a:cubicBezTo>
                  <a:cubicBezTo>
                    <a:pt x="1" y="68"/>
                    <a:pt x="1836" y="101"/>
                    <a:pt x="4137" y="101"/>
                  </a:cubicBezTo>
                  <a:cubicBezTo>
                    <a:pt x="6472" y="101"/>
                    <a:pt x="8307" y="68"/>
                    <a:pt x="8307" y="34"/>
                  </a:cubicBezTo>
                  <a:cubicBezTo>
                    <a:pt x="8307" y="34"/>
                    <a:pt x="6439" y="1"/>
                    <a:pt x="413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2"/>
            <p:cNvSpPr/>
            <p:nvPr/>
          </p:nvSpPr>
          <p:spPr>
            <a:xfrm flipH="1">
              <a:off x="1340035" y="4221557"/>
              <a:ext cx="174706" cy="307826"/>
            </a:xfrm>
            <a:custGeom>
              <a:avLst/>
              <a:gdLst/>
              <a:ahLst/>
              <a:cxnLst/>
              <a:rect l="l" t="t" r="r" b="b"/>
              <a:pathLst>
                <a:path w="9675" h="17047" extrusionOk="0">
                  <a:moveTo>
                    <a:pt x="1" y="1"/>
                  </a:moveTo>
                  <a:lnTo>
                    <a:pt x="1" y="17046"/>
                  </a:lnTo>
                  <a:lnTo>
                    <a:pt x="4304" y="17046"/>
                  </a:lnTo>
                  <a:lnTo>
                    <a:pt x="967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2"/>
            <p:cNvSpPr/>
            <p:nvPr/>
          </p:nvSpPr>
          <p:spPr>
            <a:xfrm flipH="1">
              <a:off x="1725545" y="2742792"/>
              <a:ext cx="860765" cy="587320"/>
            </a:xfrm>
            <a:custGeom>
              <a:avLst/>
              <a:gdLst/>
              <a:ahLst/>
              <a:cxnLst/>
              <a:rect l="l" t="t" r="r" b="b"/>
              <a:pathLst>
                <a:path w="47668" h="32525" extrusionOk="0">
                  <a:moveTo>
                    <a:pt x="27987" y="1"/>
                  </a:moveTo>
                  <a:lnTo>
                    <a:pt x="9741" y="3603"/>
                  </a:lnTo>
                  <a:lnTo>
                    <a:pt x="2102" y="6839"/>
                  </a:lnTo>
                  <a:lnTo>
                    <a:pt x="0" y="13944"/>
                  </a:lnTo>
                  <a:lnTo>
                    <a:pt x="9340" y="32524"/>
                  </a:lnTo>
                  <a:lnTo>
                    <a:pt x="21649" y="31824"/>
                  </a:lnTo>
                  <a:lnTo>
                    <a:pt x="47668" y="3870"/>
                  </a:lnTo>
                  <a:lnTo>
                    <a:pt x="27987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2"/>
            <p:cNvSpPr/>
            <p:nvPr/>
          </p:nvSpPr>
          <p:spPr>
            <a:xfrm flipH="1">
              <a:off x="1351484" y="2777733"/>
              <a:ext cx="1510095" cy="1295066"/>
            </a:xfrm>
            <a:custGeom>
              <a:avLst/>
              <a:gdLst/>
              <a:ahLst/>
              <a:cxnLst/>
              <a:rect l="l" t="t" r="r" b="b"/>
              <a:pathLst>
                <a:path w="83627" h="71719" extrusionOk="0">
                  <a:moveTo>
                    <a:pt x="53839" y="1"/>
                  </a:moveTo>
                  <a:cubicBezTo>
                    <a:pt x="53839" y="1"/>
                    <a:pt x="42500" y="25610"/>
                    <a:pt x="31503" y="25610"/>
                  </a:cubicBezTo>
                  <a:cubicBezTo>
                    <a:pt x="31309" y="25610"/>
                    <a:pt x="31116" y="25602"/>
                    <a:pt x="30922" y="25586"/>
                  </a:cubicBezTo>
                  <a:cubicBezTo>
                    <a:pt x="19748" y="24685"/>
                    <a:pt x="18513" y="4370"/>
                    <a:pt x="18513" y="4370"/>
                  </a:cubicBezTo>
                  <a:lnTo>
                    <a:pt x="13610" y="6339"/>
                  </a:lnTo>
                  <a:cubicBezTo>
                    <a:pt x="11842" y="7039"/>
                    <a:pt x="10474" y="8473"/>
                    <a:pt x="9841" y="10275"/>
                  </a:cubicBezTo>
                  <a:lnTo>
                    <a:pt x="0" y="38962"/>
                  </a:lnTo>
                  <a:lnTo>
                    <a:pt x="16746" y="42965"/>
                  </a:lnTo>
                  <a:cubicBezTo>
                    <a:pt x="19681" y="53906"/>
                    <a:pt x="23851" y="63446"/>
                    <a:pt x="29054" y="71719"/>
                  </a:cubicBezTo>
                  <a:lnTo>
                    <a:pt x="29588" y="68983"/>
                  </a:lnTo>
                  <a:lnTo>
                    <a:pt x="64413" y="68450"/>
                  </a:lnTo>
                  <a:lnTo>
                    <a:pt x="74487" y="64547"/>
                  </a:lnTo>
                  <a:lnTo>
                    <a:pt x="62345" y="36927"/>
                  </a:lnTo>
                  <a:lnTo>
                    <a:pt x="83627" y="26219"/>
                  </a:lnTo>
                  <a:cubicBezTo>
                    <a:pt x="83627" y="26219"/>
                    <a:pt x="71218" y="6272"/>
                    <a:pt x="67849" y="3870"/>
                  </a:cubicBezTo>
                  <a:cubicBezTo>
                    <a:pt x="64513" y="1502"/>
                    <a:pt x="53839" y="1"/>
                    <a:pt x="53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2"/>
            <p:cNvSpPr/>
            <p:nvPr/>
          </p:nvSpPr>
          <p:spPr>
            <a:xfrm flipH="1">
              <a:off x="2513412" y="3277691"/>
              <a:ext cx="98793" cy="418049"/>
            </a:xfrm>
            <a:custGeom>
              <a:avLst/>
              <a:gdLst/>
              <a:ahLst/>
              <a:cxnLst/>
              <a:rect l="l" t="t" r="r" b="b"/>
              <a:pathLst>
                <a:path w="5471" h="23151" extrusionOk="0">
                  <a:moveTo>
                    <a:pt x="33" y="0"/>
                  </a:moveTo>
                  <a:cubicBezTo>
                    <a:pt x="0" y="100"/>
                    <a:pt x="0" y="167"/>
                    <a:pt x="33" y="234"/>
                  </a:cubicBezTo>
                  <a:cubicBezTo>
                    <a:pt x="33" y="167"/>
                    <a:pt x="33" y="67"/>
                    <a:pt x="33" y="0"/>
                  </a:cubicBezTo>
                  <a:close/>
                  <a:moveTo>
                    <a:pt x="33" y="234"/>
                  </a:moveTo>
                  <a:lnTo>
                    <a:pt x="33" y="934"/>
                  </a:lnTo>
                  <a:cubicBezTo>
                    <a:pt x="33" y="1234"/>
                    <a:pt x="33" y="1635"/>
                    <a:pt x="67" y="2068"/>
                  </a:cubicBezTo>
                  <a:cubicBezTo>
                    <a:pt x="67" y="2502"/>
                    <a:pt x="100" y="2969"/>
                    <a:pt x="167" y="3503"/>
                  </a:cubicBezTo>
                  <a:cubicBezTo>
                    <a:pt x="234" y="4570"/>
                    <a:pt x="400" y="5871"/>
                    <a:pt x="701" y="7272"/>
                  </a:cubicBezTo>
                  <a:cubicBezTo>
                    <a:pt x="967" y="8673"/>
                    <a:pt x="1334" y="10207"/>
                    <a:pt x="1768" y="11809"/>
                  </a:cubicBezTo>
                  <a:cubicBezTo>
                    <a:pt x="2635" y="14978"/>
                    <a:pt x="3603" y="17813"/>
                    <a:pt x="4303" y="19848"/>
                  </a:cubicBezTo>
                  <a:cubicBezTo>
                    <a:pt x="4670" y="20848"/>
                    <a:pt x="4937" y="21682"/>
                    <a:pt x="5137" y="22283"/>
                  </a:cubicBezTo>
                  <a:cubicBezTo>
                    <a:pt x="5237" y="22550"/>
                    <a:pt x="5337" y="22750"/>
                    <a:pt x="5371" y="22950"/>
                  </a:cubicBezTo>
                  <a:cubicBezTo>
                    <a:pt x="5404" y="23017"/>
                    <a:pt x="5437" y="23083"/>
                    <a:pt x="5471" y="23150"/>
                  </a:cubicBezTo>
                  <a:cubicBezTo>
                    <a:pt x="5471" y="23083"/>
                    <a:pt x="5437" y="23017"/>
                    <a:pt x="5404" y="22917"/>
                  </a:cubicBezTo>
                  <a:cubicBezTo>
                    <a:pt x="5371" y="22750"/>
                    <a:pt x="5304" y="22550"/>
                    <a:pt x="5204" y="22249"/>
                  </a:cubicBezTo>
                  <a:cubicBezTo>
                    <a:pt x="5037" y="21682"/>
                    <a:pt x="4770" y="20848"/>
                    <a:pt x="4437" y="19814"/>
                  </a:cubicBezTo>
                  <a:cubicBezTo>
                    <a:pt x="3769" y="17780"/>
                    <a:pt x="2802" y="14944"/>
                    <a:pt x="1935" y="11775"/>
                  </a:cubicBezTo>
                  <a:cubicBezTo>
                    <a:pt x="1501" y="10174"/>
                    <a:pt x="1134" y="8640"/>
                    <a:pt x="867" y="7239"/>
                  </a:cubicBezTo>
                  <a:cubicBezTo>
                    <a:pt x="601" y="5838"/>
                    <a:pt x="400" y="4570"/>
                    <a:pt x="300" y="3503"/>
                  </a:cubicBezTo>
                  <a:cubicBezTo>
                    <a:pt x="234" y="2969"/>
                    <a:pt x="200" y="2469"/>
                    <a:pt x="167" y="2035"/>
                  </a:cubicBezTo>
                  <a:cubicBezTo>
                    <a:pt x="100" y="1601"/>
                    <a:pt x="134" y="1234"/>
                    <a:pt x="100" y="934"/>
                  </a:cubicBezTo>
                  <a:cubicBezTo>
                    <a:pt x="33" y="667"/>
                    <a:pt x="33" y="434"/>
                    <a:pt x="33" y="23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2"/>
            <p:cNvSpPr/>
            <p:nvPr/>
          </p:nvSpPr>
          <p:spPr>
            <a:xfrm flipH="1">
              <a:off x="1879738" y="3525242"/>
              <a:ext cx="337928" cy="115731"/>
            </a:xfrm>
            <a:custGeom>
              <a:avLst/>
              <a:gdLst/>
              <a:ahLst/>
              <a:cxnLst/>
              <a:rect l="l" t="t" r="r" b="b"/>
              <a:pathLst>
                <a:path w="18714" h="6409" extrusionOk="0">
                  <a:moveTo>
                    <a:pt x="0" y="1"/>
                  </a:moveTo>
                  <a:cubicBezTo>
                    <a:pt x="33" y="68"/>
                    <a:pt x="67" y="134"/>
                    <a:pt x="100" y="201"/>
                  </a:cubicBezTo>
                  <a:cubicBezTo>
                    <a:pt x="200" y="301"/>
                    <a:pt x="300" y="468"/>
                    <a:pt x="467" y="701"/>
                  </a:cubicBezTo>
                  <a:cubicBezTo>
                    <a:pt x="934" y="1302"/>
                    <a:pt x="1434" y="1836"/>
                    <a:pt x="1968" y="2369"/>
                  </a:cubicBezTo>
                  <a:cubicBezTo>
                    <a:pt x="4750" y="5001"/>
                    <a:pt x="8397" y="6408"/>
                    <a:pt x="12119" y="6408"/>
                  </a:cubicBezTo>
                  <a:cubicBezTo>
                    <a:pt x="13351" y="6408"/>
                    <a:pt x="14592" y="6254"/>
                    <a:pt x="15811" y="5939"/>
                  </a:cubicBezTo>
                  <a:cubicBezTo>
                    <a:pt x="16545" y="5772"/>
                    <a:pt x="17279" y="5538"/>
                    <a:pt x="17946" y="5238"/>
                  </a:cubicBezTo>
                  <a:cubicBezTo>
                    <a:pt x="18213" y="5138"/>
                    <a:pt x="18380" y="5038"/>
                    <a:pt x="18513" y="4971"/>
                  </a:cubicBezTo>
                  <a:cubicBezTo>
                    <a:pt x="18580" y="4938"/>
                    <a:pt x="18647" y="4904"/>
                    <a:pt x="18713" y="4871"/>
                  </a:cubicBezTo>
                  <a:lnTo>
                    <a:pt x="18713" y="4871"/>
                  </a:lnTo>
                  <a:cubicBezTo>
                    <a:pt x="18447" y="4938"/>
                    <a:pt x="18180" y="5038"/>
                    <a:pt x="17913" y="5138"/>
                  </a:cubicBezTo>
                  <a:cubicBezTo>
                    <a:pt x="17246" y="5405"/>
                    <a:pt x="16512" y="5638"/>
                    <a:pt x="15778" y="5805"/>
                  </a:cubicBezTo>
                  <a:cubicBezTo>
                    <a:pt x="14618" y="6083"/>
                    <a:pt x="13442" y="6219"/>
                    <a:pt x="12275" y="6219"/>
                  </a:cubicBezTo>
                  <a:cubicBezTo>
                    <a:pt x="8543" y="6219"/>
                    <a:pt x="4897" y="4828"/>
                    <a:pt x="2102" y="2236"/>
                  </a:cubicBezTo>
                  <a:cubicBezTo>
                    <a:pt x="1534" y="1736"/>
                    <a:pt x="1001" y="1202"/>
                    <a:pt x="534" y="635"/>
                  </a:cubicBezTo>
                  <a:cubicBezTo>
                    <a:pt x="200" y="2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2"/>
            <p:cNvSpPr/>
            <p:nvPr/>
          </p:nvSpPr>
          <p:spPr>
            <a:xfrm flipH="1">
              <a:off x="1687588" y="2854243"/>
              <a:ext cx="125915" cy="192150"/>
            </a:xfrm>
            <a:custGeom>
              <a:avLst/>
              <a:gdLst/>
              <a:ahLst/>
              <a:cxnLst/>
              <a:rect l="l" t="t" r="r" b="b"/>
              <a:pathLst>
                <a:path w="6973" h="10641" extrusionOk="0">
                  <a:moveTo>
                    <a:pt x="6939" y="0"/>
                  </a:moveTo>
                  <a:cubicBezTo>
                    <a:pt x="6806" y="67"/>
                    <a:pt x="6639" y="167"/>
                    <a:pt x="6539" y="300"/>
                  </a:cubicBezTo>
                  <a:cubicBezTo>
                    <a:pt x="6172" y="567"/>
                    <a:pt x="5805" y="867"/>
                    <a:pt x="5471" y="1201"/>
                  </a:cubicBezTo>
                  <a:cubicBezTo>
                    <a:pt x="4370" y="2268"/>
                    <a:pt x="3403" y="3436"/>
                    <a:pt x="2569" y="4737"/>
                  </a:cubicBezTo>
                  <a:cubicBezTo>
                    <a:pt x="1735" y="6004"/>
                    <a:pt x="1068" y="7372"/>
                    <a:pt x="534" y="8806"/>
                  </a:cubicBezTo>
                  <a:cubicBezTo>
                    <a:pt x="334" y="9373"/>
                    <a:pt x="201" y="9840"/>
                    <a:pt x="101" y="10141"/>
                  </a:cubicBezTo>
                  <a:cubicBezTo>
                    <a:pt x="67" y="10307"/>
                    <a:pt x="34" y="10474"/>
                    <a:pt x="1" y="10641"/>
                  </a:cubicBezTo>
                  <a:cubicBezTo>
                    <a:pt x="34" y="10641"/>
                    <a:pt x="234" y="9974"/>
                    <a:pt x="701" y="8873"/>
                  </a:cubicBezTo>
                  <a:cubicBezTo>
                    <a:pt x="1802" y="6038"/>
                    <a:pt x="3470" y="3469"/>
                    <a:pt x="5605" y="1301"/>
                  </a:cubicBezTo>
                  <a:cubicBezTo>
                    <a:pt x="6405" y="467"/>
                    <a:pt x="6972" y="0"/>
                    <a:pt x="69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2"/>
            <p:cNvSpPr/>
            <p:nvPr/>
          </p:nvSpPr>
          <p:spPr>
            <a:xfrm flipH="1">
              <a:off x="1791202" y="3148183"/>
              <a:ext cx="37957" cy="299989"/>
            </a:xfrm>
            <a:custGeom>
              <a:avLst/>
              <a:gdLst/>
              <a:ahLst/>
              <a:cxnLst/>
              <a:rect l="l" t="t" r="r" b="b"/>
              <a:pathLst>
                <a:path w="2102" h="16613" extrusionOk="0">
                  <a:moveTo>
                    <a:pt x="67" y="0"/>
                  </a:moveTo>
                  <a:lnTo>
                    <a:pt x="67" y="0"/>
                  </a:lnTo>
                  <a:cubicBezTo>
                    <a:pt x="0" y="34"/>
                    <a:pt x="401" y="3736"/>
                    <a:pt x="934" y="8340"/>
                  </a:cubicBezTo>
                  <a:cubicBezTo>
                    <a:pt x="1468" y="12910"/>
                    <a:pt x="1968" y="16612"/>
                    <a:pt x="2035" y="16612"/>
                  </a:cubicBezTo>
                  <a:cubicBezTo>
                    <a:pt x="2102" y="16612"/>
                    <a:pt x="1702" y="12876"/>
                    <a:pt x="1135" y="8306"/>
                  </a:cubicBezTo>
                  <a:cubicBezTo>
                    <a:pt x="601" y="3703"/>
                    <a:pt x="100" y="0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2"/>
            <p:cNvSpPr/>
            <p:nvPr/>
          </p:nvSpPr>
          <p:spPr>
            <a:xfrm flipH="1">
              <a:off x="1846007" y="3539110"/>
              <a:ext cx="367452" cy="172467"/>
            </a:xfrm>
            <a:custGeom>
              <a:avLst/>
              <a:gdLst/>
              <a:ahLst/>
              <a:cxnLst/>
              <a:rect l="l" t="t" r="r" b="b"/>
              <a:pathLst>
                <a:path w="20349" h="9551" extrusionOk="0">
                  <a:moveTo>
                    <a:pt x="1" y="0"/>
                  </a:moveTo>
                  <a:lnTo>
                    <a:pt x="1" y="0"/>
                  </a:lnTo>
                  <a:cubicBezTo>
                    <a:pt x="1768" y="2635"/>
                    <a:pt x="3636" y="5271"/>
                    <a:pt x="6138" y="7172"/>
                  </a:cubicBezTo>
                  <a:cubicBezTo>
                    <a:pt x="8035" y="8594"/>
                    <a:pt x="10398" y="9550"/>
                    <a:pt x="12726" y="9550"/>
                  </a:cubicBezTo>
                  <a:cubicBezTo>
                    <a:pt x="13509" y="9550"/>
                    <a:pt x="14289" y="9442"/>
                    <a:pt x="15045" y="9207"/>
                  </a:cubicBezTo>
                  <a:cubicBezTo>
                    <a:pt x="16012" y="8907"/>
                    <a:pt x="16913" y="8440"/>
                    <a:pt x="17747" y="7872"/>
                  </a:cubicBezTo>
                  <a:cubicBezTo>
                    <a:pt x="18947" y="7072"/>
                    <a:pt x="20115" y="5971"/>
                    <a:pt x="20282" y="4537"/>
                  </a:cubicBezTo>
                  <a:cubicBezTo>
                    <a:pt x="20348" y="4203"/>
                    <a:pt x="20248" y="3870"/>
                    <a:pt x="19981" y="3669"/>
                  </a:cubicBezTo>
                  <a:cubicBezTo>
                    <a:pt x="19871" y="3614"/>
                    <a:pt x="19761" y="3590"/>
                    <a:pt x="19651" y="3590"/>
                  </a:cubicBezTo>
                  <a:cubicBezTo>
                    <a:pt x="19561" y="3590"/>
                    <a:pt x="19471" y="3606"/>
                    <a:pt x="19381" y="3636"/>
                  </a:cubicBezTo>
                  <a:cubicBezTo>
                    <a:pt x="17246" y="4036"/>
                    <a:pt x="15378" y="5537"/>
                    <a:pt x="13243" y="5704"/>
                  </a:cubicBezTo>
                  <a:cubicBezTo>
                    <a:pt x="12109" y="5704"/>
                    <a:pt x="11008" y="5571"/>
                    <a:pt x="9941" y="5237"/>
                  </a:cubicBezTo>
                  <a:cubicBezTo>
                    <a:pt x="6205" y="4270"/>
                    <a:pt x="2569" y="2902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2"/>
            <p:cNvSpPr/>
            <p:nvPr/>
          </p:nvSpPr>
          <p:spPr>
            <a:xfrm flipH="1">
              <a:off x="1688798" y="3442719"/>
              <a:ext cx="91570" cy="305425"/>
            </a:xfrm>
            <a:custGeom>
              <a:avLst/>
              <a:gdLst/>
              <a:ahLst/>
              <a:cxnLst/>
              <a:rect l="l" t="t" r="r" b="b"/>
              <a:pathLst>
                <a:path w="5071" h="16914" extrusionOk="0">
                  <a:moveTo>
                    <a:pt x="5070" y="14077"/>
                  </a:moveTo>
                  <a:cubicBezTo>
                    <a:pt x="5071" y="14077"/>
                    <a:pt x="5071" y="14077"/>
                    <a:pt x="5071" y="14078"/>
                  </a:cubicBezTo>
                  <a:cubicBezTo>
                    <a:pt x="5071" y="14077"/>
                    <a:pt x="5071" y="14077"/>
                    <a:pt x="5070" y="14077"/>
                  </a:cubicBezTo>
                  <a:close/>
                  <a:moveTo>
                    <a:pt x="2469" y="1"/>
                  </a:moveTo>
                  <a:cubicBezTo>
                    <a:pt x="1835" y="201"/>
                    <a:pt x="1068" y="468"/>
                    <a:pt x="434" y="668"/>
                  </a:cubicBezTo>
                  <a:cubicBezTo>
                    <a:pt x="134" y="702"/>
                    <a:pt x="0" y="1068"/>
                    <a:pt x="167" y="1302"/>
                  </a:cubicBezTo>
                  <a:cubicBezTo>
                    <a:pt x="1468" y="5005"/>
                    <a:pt x="2402" y="8807"/>
                    <a:pt x="2969" y="12677"/>
                  </a:cubicBezTo>
                  <a:cubicBezTo>
                    <a:pt x="3069" y="13110"/>
                    <a:pt x="3069" y="13577"/>
                    <a:pt x="2969" y="14044"/>
                  </a:cubicBezTo>
                  <a:cubicBezTo>
                    <a:pt x="2869" y="14445"/>
                    <a:pt x="2702" y="14812"/>
                    <a:pt x="2435" y="15112"/>
                  </a:cubicBezTo>
                  <a:cubicBezTo>
                    <a:pt x="1947" y="15698"/>
                    <a:pt x="1585" y="16221"/>
                    <a:pt x="1072" y="16866"/>
                  </a:cubicBezTo>
                  <a:lnTo>
                    <a:pt x="1072" y="16866"/>
                  </a:lnTo>
                  <a:cubicBezTo>
                    <a:pt x="2436" y="15961"/>
                    <a:pt x="4984" y="14076"/>
                    <a:pt x="5068" y="14076"/>
                  </a:cubicBezTo>
                  <a:cubicBezTo>
                    <a:pt x="5070" y="14076"/>
                    <a:pt x="5070" y="14076"/>
                    <a:pt x="5070" y="14077"/>
                  </a:cubicBezTo>
                  <a:lnTo>
                    <a:pt x="5070" y="14077"/>
                  </a:lnTo>
                  <a:cubicBezTo>
                    <a:pt x="4137" y="9674"/>
                    <a:pt x="3369" y="4604"/>
                    <a:pt x="2469" y="1"/>
                  </a:cubicBezTo>
                  <a:close/>
                  <a:moveTo>
                    <a:pt x="1072" y="16866"/>
                  </a:moveTo>
                  <a:cubicBezTo>
                    <a:pt x="1048" y="16882"/>
                    <a:pt x="1024" y="16898"/>
                    <a:pt x="1001" y="16913"/>
                  </a:cubicBezTo>
                  <a:lnTo>
                    <a:pt x="1034" y="16913"/>
                  </a:lnTo>
                  <a:cubicBezTo>
                    <a:pt x="1047" y="16897"/>
                    <a:pt x="1059" y="16882"/>
                    <a:pt x="1072" y="1686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2"/>
            <p:cNvSpPr/>
            <p:nvPr/>
          </p:nvSpPr>
          <p:spPr>
            <a:xfrm flipH="1">
              <a:off x="2562203" y="3180109"/>
              <a:ext cx="86152" cy="377077"/>
            </a:xfrm>
            <a:custGeom>
              <a:avLst/>
              <a:gdLst/>
              <a:ahLst/>
              <a:cxnLst/>
              <a:rect l="l" t="t" r="r" b="b"/>
              <a:pathLst>
                <a:path w="4771" h="20882" extrusionOk="0">
                  <a:moveTo>
                    <a:pt x="1435" y="0"/>
                  </a:moveTo>
                  <a:cubicBezTo>
                    <a:pt x="601" y="3303"/>
                    <a:pt x="167" y="6705"/>
                    <a:pt x="67" y="10107"/>
                  </a:cubicBezTo>
                  <a:cubicBezTo>
                    <a:pt x="1" y="11108"/>
                    <a:pt x="67" y="12109"/>
                    <a:pt x="234" y="13076"/>
                  </a:cubicBezTo>
                  <a:cubicBezTo>
                    <a:pt x="434" y="13977"/>
                    <a:pt x="735" y="14811"/>
                    <a:pt x="1135" y="15645"/>
                  </a:cubicBezTo>
                  <a:cubicBezTo>
                    <a:pt x="2029" y="17498"/>
                    <a:pt x="3251" y="19221"/>
                    <a:pt x="4736" y="20681"/>
                  </a:cubicBezTo>
                  <a:lnTo>
                    <a:pt x="4736" y="20681"/>
                  </a:lnTo>
                  <a:cubicBezTo>
                    <a:pt x="4641" y="20148"/>
                    <a:pt x="4519" y="19618"/>
                    <a:pt x="4370" y="19114"/>
                  </a:cubicBezTo>
                  <a:cubicBezTo>
                    <a:pt x="4170" y="18480"/>
                    <a:pt x="3870" y="17880"/>
                    <a:pt x="3703" y="17279"/>
                  </a:cubicBezTo>
                  <a:cubicBezTo>
                    <a:pt x="3503" y="16579"/>
                    <a:pt x="3370" y="15878"/>
                    <a:pt x="3270" y="15144"/>
                  </a:cubicBezTo>
                  <a:cubicBezTo>
                    <a:pt x="3036" y="13777"/>
                    <a:pt x="2703" y="12409"/>
                    <a:pt x="2469" y="11041"/>
                  </a:cubicBezTo>
                  <a:cubicBezTo>
                    <a:pt x="1935" y="7606"/>
                    <a:pt x="2336" y="4070"/>
                    <a:pt x="1702" y="667"/>
                  </a:cubicBezTo>
                  <a:cubicBezTo>
                    <a:pt x="1669" y="434"/>
                    <a:pt x="1568" y="200"/>
                    <a:pt x="1435" y="0"/>
                  </a:cubicBezTo>
                  <a:close/>
                  <a:moveTo>
                    <a:pt x="4736" y="20681"/>
                  </a:moveTo>
                  <a:cubicBezTo>
                    <a:pt x="4748" y="20748"/>
                    <a:pt x="4760" y="20815"/>
                    <a:pt x="4771" y="20882"/>
                  </a:cubicBezTo>
                  <a:lnTo>
                    <a:pt x="4771" y="20715"/>
                  </a:lnTo>
                  <a:cubicBezTo>
                    <a:pt x="4759" y="20704"/>
                    <a:pt x="4748" y="20692"/>
                    <a:pt x="4736" y="2068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2"/>
            <p:cNvSpPr/>
            <p:nvPr/>
          </p:nvSpPr>
          <p:spPr>
            <a:xfrm flipH="1">
              <a:off x="1374977" y="3305987"/>
              <a:ext cx="739689" cy="819215"/>
            </a:xfrm>
            <a:custGeom>
              <a:avLst/>
              <a:gdLst/>
              <a:ahLst/>
              <a:cxnLst/>
              <a:rect l="l" t="t" r="r" b="b"/>
              <a:pathLst>
                <a:path w="40963" h="45367" extrusionOk="0">
                  <a:moveTo>
                    <a:pt x="35659" y="1"/>
                  </a:moveTo>
                  <a:lnTo>
                    <a:pt x="20982" y="7606"/>
                  </a:lnTo>
                  <a:lnTo>
                    <a:pt x="23584" y="21583"/>
                  </a:lnTo>
                  <a:lnTo>
                    <a:pt x="1201" y="37561"/>
                  </a:lnTo>
                  <a:lnTo>
                    <a:pt x="0" y="45367"/>
                  </a:lnTo>
                  <a:cubicBezTo>
                    <a:pt x="0" y="45367"/>
                    <a:pt x="36259" y="33858"/>
                    <a:pt x="37460" y="30890"/>
                  </a:cubicBezTo>
                  <a:cubicBezTo>
                    <a:pt x="40963" y="22317"/>
                    <a:pt x="35659" y="1"/>
                    <a:pt x="356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2"/>
            <p:cNvSpPr/>
            <p:nvPr/>
          </p:nvSpPr>
          <p:spPr>
            <a:xfrm flipH="1">
              <a:off x="1535797" y="3659409"/>
              <a:ext cx="157841" cy="39329"/>
            </a:xfrm>
            <a:custGeom>
              <a:avLst/>
              <a:gdLst/>
              <a:ahLst/>
              <a:cxnLst/>
              <a:rect l="l" t="t" r="r" b="b"/>
              <a:pathLst>
                <a:path w="8741" h="2178" extrusionOk="0">
                  <a:moveTo>
                    <a:pt x="5650" y="1"/>
                  </a:moveTo>
                  <a:cubicBezTo>
                    <a:pt x="5148" y="1"/>
                    <a:pt x="4631" y="61"/>
                    <a:pt x="4137" y="143"/>
                  </a:cubicBezTo>
                  <a:cubicBezTo>
                    <a:pt x="3537" y="243"/>
                    <a:pt x="2970" y="410"/>
                    <a:pt x="2402" y="643"/>
                  </a:cubicBezTo>
                  <a:cubicBezTo>
                    <a:pt x="1935" y="810"/>
                    <a:pt x="1502" y="1044"/>
                    <a:pt x="1068" y="1311"/>
                  </a:cubicBezTo>
                  <a:cubicBezTo>
                    <a:pt x="801" y="1477"/>
                    <a:pt x="534" y="1677"/>
                    <a:pt x="268" y="1911"/>
                  </a:cubicBezTo>
                  <a:cubicBezTo>
                    <a:pt x="101" y="2044"/>
                    <a:pt x="1" y="2144"/>
                    <a:pt x="1" y="2178"/>
                  </a:cubicBezTo>
                  <a:cubicBezTo>
                    <a:pt x="34" y="2178"/>
                    <a:pt x="434" y="1844"/>
                    <a:pt x="1168" y="1444"/>
                  </a:cubicBezTo>
                  <a:cubicBezTo>
                    <a:pt x="1569" y="1210"/>
                    <a:pt x="2002" y="977"/>
                    <a:pt x="2469" y="810"/>
                  </a:cubicBezTo>
                  <a:cubicBezTo>
                    <a:pt x="3491" y="407"/>
                    <a:pt x="4600" y="206"/>
                    <a:pt x="5714" y="206"/>
                  </a:cubicBezTo>
                  <a:cubicBezTo>
                    <a:pt x="5800" y="206"/>
                    <a:pt x="5886" y="207"/>
                    <a:pt x="5972" y="210"/>
                  </a:cubicBezTo>
                  <a:cubicBezTo>
                    <a:pt x="6439" y="210"/>
                    <a:pt x="6939" y="276"/>
                    <a:pt x="7406" y="343"/>
                  </a:cubicBezTo>
                  <a:cubicBezTo>
                    <a:pt x="8167" y="495"/>
                    <a:pt x="8651" y="648"/>
                    <a:pt x="8729" y="648"/>
                  </a:cubicBezTo>
                  <a:cubicBezTo>
                    <a:pt x="8737" y="648"/>
                    <a:pt x="8740" y="646"/>
                    <a:pt x="8740" y="643"/>
                  </a:cubicBezTo>
                  <a:cubicBezTo>
                    <a:pt x="8640" y="577"/>
                    <a:pt x="8507" y="510"/>
                    <a:pt x="8407" y="477"/>
                  </a:cubicBezTo>
                  <a:cubicBezTo>
                    <a:pt x="8073" y="377"/>
                    <a:pt x="7773" y="276"/>
                    <a:pt x="7439" y="210"/>
                  </a:cubicBezTo>
                  <a:cubicBezTo>
                    <a:pt x="6939" y="110"/>
                    <a:pt x="6472" y="43"/>
                    <a:pt x="5972" y="10"/>
                  </a:cubicBezTo>
                  <a:cubicBezTo>
                    <a:pt x="5865" y="4"/>
                    <a:pt x="5758" y="1"/>
                    <a:pt x="565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2"/>
            <p:cNvSpPr/>
            <p:nvPr/>
          </p:nvSpPr>
          <p:spPr>
            <a:xfrm flipH="1">
              <a:off x="1593617" y="3620423"/>
              <a:ext cx="99407" cy="79561"/>
            </a:xfrm>
            <a:custGeom>
              <a:avLst/>
              <a:gdLst/>
              <a:ahLst/>
              <a:cxnLst/>
              <a:rect l="l" t="t" r="r" b="b"/>
              <a:pathLst>
                <a:path w="5505" h="4406" extrusionOk="0">
                  <a:moveTo>
                    <a:pt x="5504" y="0"/>
                  </a:moveTo>
                  <a:cubicBezTo>
                    <a:pt x="5170" y="67"/>
                    <a:pt x="4837" y="201"/>
                    <a:pt x="4503" y="367"/>
                  </a:cubicBezTo>
                  <a:cubicBezTo>
                    <a:pt x="3769" y="768"/>
                    <a:pt x="3002" y="1201"/>
                    <a:pt x="2302" y="1668"/>
                  </a:cubicBezTo>
                  <a:cubicBezTo>
                    <a:pt x="1601" y="2135"/>
                    <a:pt x="967" y="2736"/>
                    <a:pt x="434" y="3436"/>
                  </a:cubicBezTo>
                  <a:cubicBezTo>
                    <a:pt x="234" y="3736"/>
                    <a:pt x="67" y="4037"/>
                    <a:pt x="0" y="4404"/>
                  </a:cubicBezTo>
                  <a:cubicBezTo>
                    <a:pt x="1" y="4405"/>
                    <a:pt x="3" y="4405"/>
                    <a:pt x="5" y="4405"/>
                  </a:cubicBezTo>
                  <a:cubicBezTo>
                    <a:pt x="44" y="4405"/>
                    <a:pt x="183" y="4017"/>
                    <a:pt x="567" y="3536"/>
                  </a:cubicBezTo>
                  <a:cubicBezTo>
                    <a:pt x="1101" y="2869"/>
                    <a:pt x="1735" y="2302"/>
                    <a:pt x="2435" y="1868"/>
                  </a:cubicBezTo>
                  <a:cubicBezTo>
                    <a:pt x="3269" y="1301"/>
                    <a:pt x="4036" y="834"/>
                    <a:pt x="4603" y="501"/>
                  </a:cubicBezTo>
                  <a:cubicBezTo>
                    <a:pt x="4904" y="367"/>
                    <a:pt x="5204" y="201"/>
                    <a:pt x="550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2"/>
            <p:cNvSpPr/>
            <p:nvPr/>
          </p:nvSpPr>
          <p:spPr>
            <a:xfrm flipH="1">
              <a:off x="2376066" y="4178797"/>
              <a:ext cx="78333" cy="614"/>
            </a:xfrm>
            <a:custGeom>
              <a:avLst/>
              <a:gdLst/>
              <a:ahLst/>
              <a:cxnLst/>
              <a:rect l="l" t="t" r="r" b="b"/>
              <a:pathLst>
                <a:path w="4338" h="34" extrusionOk="0">
                  <a:moveTo>
                    <a:pt x="2169" y="1"/>
                  </a:moveTo>
                  <a:cubicBezTo>
                    <a:pt x="968" y="1"/>
                    <a:pt x="1" y="1"/>
                    <a:pt x="1" y="34"/>
                  </a:cubicBezTo>
                  <a:lnTo>
                    <a:pt x="4337" y="34"/>
                  </a:lnTo>
                  <a:cubicBezTo>
                    <a:pt x="4337" y="1"/>
                    <a:pt x="3370" y="1"/>
                    <a:pt x="216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2"/>
            <p:cNvSpPr/>
            <p:nvPr/>
          </p:nvSpPr>
          <p:spPr>
            <a:xfrm flipH="1">
              <a:off x="1512918" y="3663454"/>
              <a:ext cx="2229289" cy="941482"/>
            </a:xfrm>
            <a:custGeom>
              <a:avLst/>
              <a:gdLst/>
              <a:ahLst/>
              <a:cxnLst/>
              <a:rect l="l" t="t" r="r" b="b"/>
              <a:pathLst>
                <a:path w="123455" h="52138" extrusionOk="0">
                  <a:moveTo>
                    <a:pt x="20258" y="0"/>
                  </a:moveTo>
                  <a:cubicBezTo>
                    <a:pt x="14148" y="0"/>
                    <a:pt x="7408" y="1838"/>
                    <a:pt x="3936" y="8759"/>
                  </a:cubicBezTo>
                  <a:cubicBezTo>
                    <a:pt x="400" y="15830"/>
                    <a:pt x="0" y="24203"/>
                    <a:pt x="13543" y="31342"/>
                  </a:cubicBezTo>
                  <a:cubicBezTo>
                    <a:pt x="27053" y="38447"/>
                    <a:pt x="67281" y="45085"/>
                    <a:pt x="67281" y="45085"/>
                  </a:cubicBezTo>
                  <a:cubicBezTo>
                    <a:pt x="67281" y="45085"/>
                    <a:pt x="95494" y="52138"/>
                    <a:pt x="106217" y="52138"/>
                  </a:cubicBezTo>
                  <a:cubicBezTo>
                    <a:pt x="107656" y="52138"/>
                    <a:pt x="108780" y="52011"/>
                    <a:pt x="109478" y="51723"/>
                  </a:cubicBezTo>
                  <a:cubicBezTo>
                    <a:pt x="115349" y="49254"/>
                    <a:pt x="123455" y="44117"/>
                    <a:pt x="121020" y="34277"/>
                  </a:cubicBezTo>
                  <a:cubicBezTo>
                    <a:pt x="118551" y="24470"/>
                    <a:pt x="119118" y="19400"/>
                    <a:pt x="110245" y="18866"/>
                  </a:cubicBezTo>
                  <a:cubicBezTo>
                    <a:pt x="108245" y="18743"/>
                    <a:pt x="106589" y="18633"/>
                    <a:pt x="105125" y="18633"/>
                  </a:cubicBezTo>
                  <a:cubicBezTo>
                    <a:pt x="100218" y="18633"/>
                    <a:pt x="97462" y="19872"/>
                    <a:pt x="91065" y="26038"/>
                  </a:cubicBezTo>
                  <a:lnTo>
                    <a:pt x="76221" y="19300"/>
                  </a:lnTo>
                  <a:cubicBezTo>
                    <a:pt x="76221" y="19300"/>
                    <a:pt x="34792" y="2321"/>
                    <a:pt x="27920" y="853"/>
                  </a:cubicBezTo>
                  <a:cubicBezTo>
                    <a:pt x="25753" y="390"/>
                    <a:pt x="23072" y="0"/>
                    <a:pt x="202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2"/>
            <p:cNvSpPr/>
            <p:nvPr/>
          </p:nvSpPr>
          <p:spPr>
            <a:xfrm flipH="1">
              <a:off x="1385215" y="3934840"/>
              <a:ext cx="448169" cy="568035"/>
            </a:xfrm>
            <a:custGeom>
              <a:avLst/>
              <a:gdLst/>
              <a:ahLst/>
              <a:cxnLst/>
              <a:rect l="l" t="t" r="r" b="b"/>
              <a:pathLst>
                <a:path w="24819" h="31457" extrusionOk="0">
                  <a:moveTo>
                    <a:pt x="17380" y="1"/>
                  </a:moveTo>
                  <a:lnTo>
                    <a:pt x="1" y="5305"/>
                  </a:lnTo>
                  <a:lnTo>
                    <a:pt x="11976" y="31457"/>
                  </a:lnTo>
                  <a:cubicBezTo>
                    <a:pt x="11976" y="31457"/>
                    <a:pt x="19181" y="26787"/>
                    <a:pt x="21983" y="19582"/>
                  </a:cubicBezTo>
                  <a:cubicBezTo>
                    <a:pt x="24819" y="12410"/>
                    <a:pt x="17380" y="1"/>
                    <a:pt x="173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2"/>
            <p:cNvSpPr/>
            <p:nvPr/>
          </p:nvSpPr>
          <p:spPr>
            <a:xfrm flipH="1">
              <a:off x="2439918" y="3797513"/>
              <a:ext cx="1028826" cy="530078"/>
            </a:xfrm>
            <a:custGeom>
              <a:avLst/>
              <a:gdLst/>
              <a:ahLst/>
              <a:cxnLst/>
              <a:rect l="l" t="t" r="r" b="b"/>
              <a:pathLst>
                <a:path w="56975" h="29355" extrusionOk="0">
                  <a:moveTo>
                    <a:pt x="0" y="0"/>
                  </a:moveTo>
                  <a:lnTo>
                    <a:pt x="167" y="34"/>
                  </a:lnTo>
                  <a:lnTo>
                    <a:pt x="667" y="134"/>
                  </a:lnTo>
                  <a:lnTo>
                    <a:pt x="2535" y="434"/>
                  </a:lnTo>
                  <a:cubicBezTo>
                    <a:pt x="4170" y="734"/>
                    <a:pt x="6505" y="1135"/>
                    <a:pt x="9407" y="1735"/>
                  </a:cubicBezTo>
                  <a:cubicBezTo>
                    <a:pt x="12776" y="2435"/>
                    <a:pt x="16112" y="3336"/>
                    <a:pt x="19381" y="4504"/>
                  </a:cubicBezTo>
                  <a:cubicBezTo>
                    <a:pt x="21282" y="5171"/>
                    <a:pt x="23150" y="5971"/>
                    <a:pt x="24985" y="6905"/>
                  </a:cubicBezTo>
                  <a:cubicBezTo>
                    <a:pt x="26919" y="7873"/>
                    <a:pt x="28787" y="9040"/>
                    <a:pt x="30555" y="10308"/>
                  </a:cubicBezTo>
                  <a:cubicBezTo>
                    <a:pt x="32390" y="11609"/>
                    <a:pt x="34091" y="13010"/>
                    <a:pt x="35726" y="14377"/>
                  </a:cubicBezTo>
                  <a:cubicBezTo>
                    <a:pt x="37360" y="15712"/>
                    <a:pt x="38961" y="16979"/>
                    <a:pt x="40496" y="18213"/>
                  </a:cubicBezTo>
                  <a:cubicBezTo>
                    <a:pt x="43531" y="20649"/>
                    <a:pt x="46367" y="22783"/>
                    <a:pt x="48802" y="24451"/>
                  </a:cubicBezTo>
                  <a:cubicBezTo>
                    <a:pt x="51237" y="26119"/>
                    <a:pt x="53305" y="27320"/>
                    <a:pt x="54739" y="28121"/>
                  </a:cubicBezTo>
                  <a:cubicBezTo>
                    <a:pt x="55440" y="28554"/>
                    <a:pt x="56007" y="28854"/>
                    <a:pt x="56407" y="29055"/>
                  </a:cubicBezTo>
                  <a:lnTo>
                    <a:pt x="56841" y="29255"/>
                  </a:lnTo>
                  <a:lnTo>
                    <a:pt x="56974" y="29355"/>
                  </a:lnTo>
                  <a:cubicBezTo>
                    <a:pt x="56941" y="29288"/>
                    <a:pt x="56908" y="29255"/>
                    <a:pt x="56841" y="29221"/>
                  </a:cubicBezTo>
                  <a:cubicBezTo>
                    <a:pt x="56774" y="29155"/>
                    <a:pt x="56607" y="29055"/>
                    <a:pt x="56441" y="28954"/>
                  </a:cubicBezTo>
                  <a:cubicBezTo>
                    <a:pt x="56040" y="28754"/>
                    <a:pt x="55473" y="28421"/>
                    <a:pt x="54773" y="28020"/>
                  </a:cubicBezTo>
                  <a:cubicBezTo>
                    <a:pt x="53338" y="27220"/>
                    <a:pt x="51304" y="25952"/>
                    <a:pt x="48868" y="24284"/>
                  </a:cubicBezTo>
                  <a:cubicBezTo>
                    <a:pt x="46433" y="22617"/>
                    <a:pt x="43665" y="20482"/>
                    <a:pt x="40629" y="18047"/>
                  </a:cubicBezTo>
                  <a:cubicBezTo>
                    <a:pt x="39095" y="16812"/>
                    <a:pt x="37494" y="15511"/>
                    <a:pt x="35859" y="14177"/>
                  </a:cubicBezTo>
                  <a:cubicBezTo>
                    <a:pt x="34225" y="12843"/>
                    <a:pt x="32523" y="11442"/>
                    <a:pt x="30689" y="10108"/>
                  </a:cubicBezTo>
                  <a:cubicBezTo>
                    <a:pt x="28921" y="8840"/>
                    <a:pt x="27053" y="7673"/>
                    <a:pt x="25085" y="6672"/>
                  </a:cubicBezTo>
                  <a:cubicBezTo>
                    <a:pt x="23250" y="5771"/>
                    <a:pt x="21382" y="4971"/>
                    <a:pt x="19447" y="4303"/>
                  </a:cubicBezTo>
                  <a:cubicBezTo>
                    <a:pt x="16178" y="3169"/>
                    <a:pt x="12843" y="2235"/>
                    <a:pt x="9440" y="1568"/>
                  </a:cubicBezTo>
                  <a:cubicBezTo>
                    <a:pt x="6538" y="968"/>
                    <a:pt x="4170" y="601"/>
                    <a:pt x="2535" y="334"/>
                  </a:cubicBezTo>
                  <a:lnTo>
                    <a:pt x="667" y="67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2"/>
            <p:cNvSpPr/>
            <p:nvPr/>
          </p:nvSpPr>
          <p:spPr>
            <a:xfrm flipH="1">
              <a:off x="2423233" y="4257058"/>
              <a:ext cx="655198" cy="221728"/>
            </a:xfrm>
            <a:custGeom>
              <a:avLst/>
              <a:gdLst/>
              <a:ahLst/>
              <a:cxnLst/>
              <a:rect l="l" t="t" r="r" b="b"/>
              <a:pathLst>
                <a:path w="36284" h="12279" extrusionOk="0">
                  <a:moveTo>
                    <a:pt x="22177" y="1"/>
                  </a:moveTo>
                  <a:cubicBezTo>
                    <a:pt x="20269" y="1"/>
                    <a:pt x="18637" y="1320"/>
                    <a:pt x="16846" y="1971"/>
                  </a:cubicBezTo>
                  <a:cubicBezTo>
                    <a:pt x="15696" y="2394"/>
                    <a:pt x="14494" y="2542"/>
                    <a:pt x="13279" y="2542"/>
                  </a:cubicBezTo>
                  <a:cubicBezTo>
                    <a:pt x="12100" y="2542"/>
                    <a:pt x="10908" y="2402"/>
                    <a:pt x="9741" y="2238"/>
                  </a:cubicBezTo>
                  <a:cubicBezTo>
                    <a:pt x="7842" y="1939"/>
                    <a:pt x="5898" y="1575"/>
                    <a:pt x="3964" y="1575"/>
                  </a:cubicBezTo>
                  <a:cubicBezTo>
                    <a:pt x="3521" y="1575"/>
                    <a:pt x="3078" y="1594"/>
                    <a:pt x="2636" y="1637"/>
                  </a:cubicBezTo>
                  <a:cubicBezTo>
                    <a:pt x="1902" y="1671"/>
                    <a:pt x="1235" y="1938"/>
                    <a:pt x="701" y="2405"/>
                  </a:cubicBezTo>
                  <a:cubicBezTo>
                    <a:pt x="101" y="3105"/>
                    <a:pt x="1" y="4139"/>
                    <a:pt x="501" y="4940"/>
                  </a:cubicBezTo>
                  <a:cubicBezTo>
                    <a:pt x="1001" y="5740"/>
                    <a:pt x="1769" y="6307"/>
                    <a:pt x="2669" y="6574"/>
                  </a:cubicBezTo>
                  <a:cubicBezTo>
                    <a:pt x="3570" y="6808"/>
                    <a:pt x="4471" y="6975"/>
                    <a:pt x="5371" y="7075"/>
                  </a:cubicBezTo>
                  <a:cubicBezTo>
                    <a:pt x="9641" y="7708"/>
                    <a:pt x="13644" y="9410"/>
                    <a:pt x="17813" y="10444"/>
                  </a:cubicBezTo>
                  <a:cubicBezTo>
                    <a:pt x="22150" y="11511"/>
                    <a:pt x="26586" y="11911"/>
                    <a:pt x="31023" y="12278"/>
                  </a:cubicBezTo>
                  <a:cubicBezTo>
                    <a:pt x="31023" y="12278"/>
                    <a:pt x="30723" y="5740"/>
                    <a:pt x="35893" y="3639"/>
                  </a:cubicBezTo>
                  <a:cubicBezTo>
                    <a:pt x="36195" y="3514"/>
                    <a:pt x="36284" y="3463"/>
                    <a:pt x="36214" y="3463"/>
                  </a:cubicBezTo>
                  <a:cubicBezTo>
                    <a:pt x="35928" y="3463"/>
                    <a:pt x="32931" y="4327"/>
                    <a:pt x="31091" y="4327"/>
                  </a:cubicBezTo>
                  <a:cubicBezTo>
                    <a:pt x="30771" y="4327"/>
                    <a:pt x="30485" y="4301"/>
                    <a:pt x="30256" y="4239"/>
                  </a:cubicBezTo>
                  <a:cubicBezTo>
                    <a:pt x="27354" y="3405"/>
                    <a:pt x="25352" y="70"/>
                    <a:pt x="22317" y="3"/>
                  </a:cubicBezTo>
                  <a:cubicBezTo>
                    <a:pt x="22270" y="1"/>
                    <a:pt x="22224" y="1"/>
                    <a:pt x="2217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2"/>
            <p:cNvSpPr/>
            <p:nvPr/>
          </p:nvSpPr>
          <p:spPr>
            <a:xfrm flipH="1">
              <a:off x="1724335" y="4326977"/>
              <a:ext cx="169271" cy="217015"/>
            </a:xfrm>
            <a:custGeom>
              <a:avLst/>
              <a:gdLst/>
              <a:ahLst/>
              <a:cxnLst/>
              <a:rect l="l" t="t" r="r" b="b"/>
              <a:pathLst>
                <a:path w="9374" h="12018" extrusionOk="0">
                  <a:moveTo>
                    <a:pt x="8706" y="0"/>
                  </a:moveTo>
                  <a:lnTo>
                    <a:pt x="8706" y="0"/>
                  </a:lnTo>
                  <a:cubicBezTo>
                    <a:pt x="8740" y="234"/>
                    <a:pt x="8773" y="467"/>
                    <a:pt x="8840" y="668"/>
                  </a:cubicBezTo>
                  <a:cubicBezTo>
                    <a:pt x="9007" y="1301"/>
                    <a:pt x="9073" y="1935"/>
                    <a:pt x="9140" y="2569"/>
                  </a:cubicBezTo>
                  <a:cubicBezTo>
                    <a:pt x="9207" y="3470"/>
                    <a:pt x="9140" y="4437"/>
                    <a:pt x="8940" y="5338"/>
                  </a:cubicBezTo>
                  <a:cubicBezTo>
                    <a:pt x="8706" y="6472"/>
                    <a:pt x="8273" y="7539"/>
                    <a:pt x="7639" y="8473"/>
                  </a:cubicBezTo>
                  <a:cubicBezTo>
                    <a:pt x="7005" y="9440"/>
                    <a:pt x="6171" y="10208"/>
                    <a:pt x="5171" y="10808"/>
                  </a:cubicBezTo>
                  <a:cubicBezTo>
                    <a:pt x="4403" y="11275"/>
                    <a:pt x="3503" y="11609"/>
                    <a:pt x="2602" y="11775"/>
                  </a:cubicBezTo>
                  <a:cubicBezTo>
                    <a:pt x="2168" y="11842"/>
                    <a:pt x="1735" y="11876"/>
                    <a:pt x="1301" y="11876"/>
                  </a:cubicBezTo>
                  <a:cubicBezTo>
                    <a:pt x="867" y="11876"/>
                    <a:pt x="434" y="11842"/>
                    <a:pt x="0" y="11775"/>
                  </a:cubicBezTo>
                  <a:lnTo>
                    <a:pt x="0" y="11775"/>
                  </a:lnTo>
                  <a:cubicBezTo>
                    <a:pt x="67" y="11809"/>
                    <a:pt x="134" y="11842"/>
                    <a:pt x="200" y="11842"/>
                  </a:cubicBezTo>
                  <a:cubicBezTo>
                    <a:pt x="367" y="11876"/>
                    <a:pt x="534" y="11909"/>
                    <a:pt x="701" y="11942"/>
                  </a:cubicBezTo>
                  <a:cubicBezTo>
                    <a:pt x="1018" y="11992"/>
                    <a:pt x="1334" y="12017"/>
                    <a:pt x="1651" y="12017"/>
                  </a:cubicBezTo>
                  <a:cubicBezTo>
                    <a:pt x="1968" y="12017"/>
                    <a:pt x="2285" y="11992"/>
                    <a:pt x="2602" y="11942"/>
                  </a:cubicBezTo>
                  <a:cubicBezTo>
                    <a:pt x="3569" y="11809"/>
                    <a:pt x="4470" y="11475"/>
                    <a:pt x="5304" y="10975"/>
                  </a:cubicBezTo>
                  <a:cubicBezTo>
                    <a:pt x="6305" y="10408"/>
                    <a:pt x="7172" y="9574"/>
                    <a:pt x="7839" y="8607"/>
                  </a:cubicBezTo>
                  <a:cubicBezTo>
                    <a:pt x="8473" y="7639"/>
                    <a:pt x="8907" y="6538"/>
                    <a:pt x="9140" y="5404"/>
                  </a:cubicBezTo>
                  <a:cubicBezTo>
                    <a:pt x="9307" y="4470"/>
                    <a:pt x="9374" y="3503"/>
                    <a:pt x="9273" y="2569"/>
                  </a:cubicBezTo>
                  <a:cubicBezTo>
                    <a:pt x="9240" y="1902"/>
                    <a:pt x="9107" y="1301"/>
                    <a:pt x="8940" y="668"/>
                  </a:cubicBezTo>
                  <a:cubicBezTo>
                    <a:pt x="8873" y="501"/>
                    <a:pt x="8840" y="334"/>
                    <a:pt x="8773" y="167"/>
                  </a:cubicBezTo>
                  <a:cubicBezTo>
                    <a:pt x="8740" y="100"/>
                    <a:pt x="8740" y="67"/>
                    <a:pt x="870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2"/>
            <p:cNvSpPr/>
            <p:nvPr/>
          </p:nvSpPr>
          <p:spPr>
            <a:xfrm flipH="1">
              <a:off x="1645424" y="3970377"/>
              <a:ext cx="607797" cy="260245"/>
            </a:xfrm>
            <a:custGeom>
              <a:avLst/>
              <a:gdLst/>
              <a:ahLst/>
              <a:cxnLst/>
              <a:rect l="l" t="t" r="r" b="b"/>
              <a:pathLst>
                <a:path w="33659" h="14412" extrusionOk="0">
                  <a:moveTo>
                    <a:pt x="25252" y="1"/>
                  </a:moveTo>
                  <a:lnTo>
                    <a:pt x="1" y="11576"/>
                  </a:lnTo>
                  <a:lnTo>
                    <a:pt x="1" y="13411"/>
                  </a:lnTo>
                  <a:lnTo>
                    <a:pt x="4137" y="14411"/>
                  </a:lnTo>
                  <a:lnTo>
                    <a:pt x="33658" y="2569"/>
                  </a:lnTo>
                  <a:lnTo>
                    <a:pt x="33325" y="1702"/>
                  </a:lnTo>
                  <a:lnTo>
                    <a:pt x="252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2"/>
            <p:cNvSpPr/>
            <p:nvPr/>
          </p:nvSpPr>
          <p:spPr>
            <a:xfrm flipH="1">
              <a:off x="1614708" y="3989663"/>
              <a:ext cx="638513" cy="259631"/>
            </a:xfrm>
            <a:custGeom>
              <a:avLst/>
              <a:gdLst/>
              <a:ahLst/>
              <a:cxnLst/>
              <a:rect l="l" t="t" r="r" b="b"/>
              <a:pathLst>
                <a:path w="35360" h="14378" extrusionOk="0">
                  <a:moveTo>
                    <a:pt x="25953" y="0"/>
                  </a:moveTo>
                  <a:lnTo>
                    <a:pt x="1" y="12343"/>
                  </a:lnTo>
                  <a:lnTo>
                    <a:pt x="8540" y="14377"/>
                  </a:lnTo>
                  <a:lnTo>
                    <a:pt x="35360" y="1835"/>
                  </a:lnTo>
                  <a:lnTo>
                    <a:pt x="25953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2"/>
            <p:cNvSpPr/>
            <p:nvPr/>
          </p:nvSpPr>
          <p:spPr>
            <a:xfrm flipH="1">
              <a:off x="1559290" y="4041560"/>
              <a:ext cx="871022" cy="343255"/>
            </a:xfrm>
            <a:custGeom>
              <a:avLst/>
              <a:gdLst/>
              <a:ahLst/>
              <a:cxnLst/>
              <a:rect l="l" t="t" r="r" b="b"/>
              <a:pathLst>
                <a:path w="48236" h="19009" extrusionOk="0">
                  <a:moveTo>
                    <a:pt x="39932" y="0"/>
                  </a:moveTo>
                  <a:cubicBezTo>
                    <a:pt x="32782" y="0"/>
                    <a:pt x="19722" y="3126"/>
                    <a:pt x="16846" y="4632"/>
                  </a:cubicBezTo>
                  <a:cubicBezTo>
                    <a:pt x="13344" y="6433"/>
                    <a:pt x="1" y="15573"/>
                    <a:pt x="1" y="15573"/>
                  </a:cubicBezTo>
                  <a:lnTo>
                    <a:pt x="29722" y="19009"/>
                  </a:lnTo>
                  <a:cubicBezTo>
                    <a:pt x="29722" y="19009"/>
                    <a:pt x="48235" y="2430"/>
                    <a:pt x="43599" y="495"/>
                  </a:cubicBezTo>
                  <a:cubicBezTo>
                    <a:pt x="42769" y="149"/>
                    <a:pt x="41491" y="0"/>
                    <a:pt x="399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2"/>
            <p:cNvSpPr/>
            <p:nvPr/>
          </p:nvSpPr>
          <p:spPr>
            <a:xfrm flipH="1">
              <a:off x="1939978" y="4140551"/>
              <a:ext cx="583691" cy="330398"/>
            </a:xfrm>
            <a:custGeom>
              <a:avLst/>
              <a:gdLst/>
              <a:ahLst/>
              <a:cxnLst/>
              <a:rect l="l" t="t" r="r" b="b"/>
              <a:pathLst>
                <a:path w="32324" h="18297" extrusionOk="0">
                  <a:moveTo>
                    <a:pt x="32224" y="2719"/>
                  </a:moveTo>
                  <a:cubicBezTo>
                    <a:pt x="32257" y="2752"/>
                    <a:pt x="32290" y="2752"/>
                    <a:pt x="32324" y="2752"/>
                  </a:cubicBezTo>
                  <a:cubicBezTo>
                    <a:pt x="32290" y="2752"/>
                    <a:pt x="32257" y="2719"/>
                    <a:pt x="32224" y="2719"/>
                  </a:cubicBezTo>
                  <a:close/>
                  <a:moveTo>
                    <a:pt x="23275" y="0"/>
                  </a:moveTo>
                  <a:cubicBezTo>
                    <a:pt x="22301" y="0"/>
                    <a:pt x="21335" y="144"/>
                    <a:pt x="20415" y="451"/>
                  </a:cubicBezTo>
                  <a:cubicBezTo>
                    <a:pt x="18047" y="1151"/>
                    <a:pt x="15812" y="2719"/>
                    <a:pt x="13544" y="4320"/>
                  </a:cubicBezTo>
                  <a:cubicBezTo>
                    <a:pt x="11242" y="5921"/>
                    <a:pt x="8974" y="7322"/>
                    <a:pt x="6939" y="8657"/>
                  </a:cubicBezTo>
                  <a:cubicBezTo>
                    <a:pt x="5938" y="9324"/>
                    <a:pt x="4971" y="9991"/>
                    <a:pt x="4104" y="10625"/>
                  </a:cubicBezTo>
                  <a:cubicBezTo>
                    <a:pt x="3270" y="11158"/>
                    <a:pt x="2536" y="11859"/>
                    <a:pt x="1935" y="12693"/>
                  </a:cubicBezTo>
                  <a:cubicBezTo>
                    <a:pt x="1468" y="13393"/>
                    <a:pt x="1101" y="14127"/>
                    <a:pt x="835" y="14928"/>
                  </a:cubicBezTo>
                  <a:cubicBezTo>
                    <a:pt x="634" y="15528"/>
                    <a:pt x="468" y="16129"/>
                    <a:pt x="301" y="16729"/>
                  </a:cubicBezTo>
                  <a:cubicBezTo>
                    <a:pt x="167" y="17229"/>
                    <a:pt x="101" y="17596"/>
                    <a:pt x="34" y="17863"/>
                  </a:cubicBezTo>
                  <a:cubicBezTo>
                    <a:pt x="34" y="17997"/>
                    <a:pt x="1" y="18097"/>
                    <a:pt x="1" y="18163"/>
                  </a:cubicBezTo>
                  <a:cubicBezTo>
                    <a:pt x="1" y="18197"/>
                    <a:pt x="1" y="18263"/>
                    <a:pt x="1" y="18297"/>
                  </a:cubicBezTo>
                  <a:cubicBezTo>
                    <a:pt x="1" y="18263"/>
                    <a:pt x="34" y="18230"/>
                    <a:pt x="34" y="18197"/>
                  </a:cubicBezTo>
                  <a:lnTo>
                    <a:pt x="101" y="17896"/>
                  </a:lnTo>
                  <a:cubicBezTo>
                    <a:pt x="167" y="17596"/>
                    <a:pt x="267" y="17229"/>
                    <a:pt x="401" y="16729"/>
                  </a:cubicBezTo>
                  <a:cubicBezTo>
                    <a:pt x="534" y="16262"/>
                    <a:pt x="701" y="15662"/>
                    <a:pt x="968" y="14961"/>
                  </a:cubicBezTo>
                  <a:cubicBezTo>
                    <a:pt x="1235" y="14194"/>
                    <a:pt x="1602" y="13460"/>
                    <a:pt x="2069" y="12793"/>
                  </a:cubicBezTo>
                  <a:cubicBezTo>
                    <a:pt x="2669" y="11959"/>
                    <a:pt x="3370" y="11292"/>
                    <a:pt x="4204" y="10758"/>
                  </a:cubicBezTo>
                  <a:cubicBezTo>
                    <a:pt x="5104" y="10124"/>
                    <a:pt x="6072" y="9490"/>
                    <a:pt x="7072" y="8823"/>
                  </a:cubicBezTo>
                  <a:cubicBezTo>
                    <a:pt x="9107" y="7522"/>
                    <a:pt x="11409" y="6088"/>
                    <a:pt x="13677" y="4487"/>
                  </a:cubicBezTo>
                  <a:cubicBezTo>
                    <a:pt x="15945" y="2886"/>
                    <a:pt x="18147" y="1318"/>
                    <a:pt x="20482" y="617"/>
                  </a:cubicBezTo>
                  <a:cubicBezTo>
                    <a:pt x="21049" y="451"/>
                    <a:pt x="21616" y="317"/>
                    <a:pt x="22183" y="251"/>
                  </a:cubicBezTo>
                  <a:cubicBezTo>
                    <a:pt x="22598" y="202"/>
                    <a:pt x="23013" y="171"/>
                    <a:pt x="23415" y="171"/>
                  </a:cubicBezTo>
                  <a:cubicBezTo>
                    <a:pt x="23563" y="171"/>
                    <a:pt x="23708" y="175"/>
                    <a:pt x="23851" y="184"/>
                  </a:cubicBezTo>
                  <a:cubicBezTo>
                    <a:pt x="24852" y="217"/>
                    <a:pt x="25852" y="384"/>
                    <a:pt x="26786" y="651"/>
                  </a:cubicBezTo>
                  <a:cubicBezTo>
                    <a:pt x="28187" y="1018"/>
                    <a:pt x="29555" y="1518"/>
                    <a:pt x="30856" y="2119"/>
                  </a:cubicBezTo>
                  <a:lnTo>
                    <a:pt x="31957" y="2619"/>
                  </a:lnTo>
                  <a:lnTo>
                    <a:pt x="32224" y="2719"/>
                  </a:lnTo>
                  <a:lnTo>
                    <a:pt x="32224" y="2719"/>
                  </a:lnTo>
                  <a:lnTo>
                    <a:pt x="31923" y="2586"/>
                  </a:lnTo>
                  <a:cubicBezTo>
                    <a:pt x="31723" y="2452"/>
                    <a:pt x="31356" y="2285"/>
                    <a:pt x="30889" y="2052"/>
                  </a:cubicBezTo>
                  <a:cubicBezTo>
                    <a:pt x="29555" y="1418"/>
                    <a:pt x="28221" y="918"/>
                    <a:pt x="26820" y="484"/>
                  </a:cubicBezTo>
                  <a:cubicBezTo>
                    <a:pt x="25852" y="217"/>
                    <a:pt x="24852" y="50"/>
                    <a:pt x="23851" y="17"/>
                  </a:cubicBezTo>
                  <a:cubicBezTo>
                    <a:pt x="23659" y="6"/>
                    <a:pt x="23467" y="0"/>
                    <a:pt x="2327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2"/>
            <p:cNvSpPr/>
            <p:nvPr/>
          </p:nvSpPr>
          <p:spPr>
            <a:xfrm flipH="1">
              <a:off x="1900829" y="4143169"/>
              <a:ext cx="147584" cy="33876"/>
            </a:xfrm>
            <a:custGeom>
              <a:avLst/>
              <a:gdLst/>
              <a:ahLst/>
              <a:cxnLst/>
              <a:rect l="l" t="t" r="r" b="b"/>
              <a:pathLst>
                <a:path w="8173" h="1876" extrusionOk="0">
                  <a:moveTo>
                    <a:pt x="2671" y="1"/>
                  </a:moveTo>
                  <a:cubicBezTo>
                    <a:pt x="2194" y="1"/>
                    <a:pt x="1715" y="26"/>
                    <a:pt x="1235" y="72"/>
                  </a:cubicBezTo>
                  <a:cubicBezTo>
                    <a:pt x="834" y="106"/>
                    <a:pt x="401" y="172"/>
                    <a:pt x="0" y="272"/>
                  </a:cubicBezTo>
                  <a:cubicBezTo>
                    <a:pt x="401" y="272"/>
                    <a:pt x="834" y="272"/>
                    <a:pt x="1235" y="239"/>
                  </a:cubicBezTo>
                  <a:cubicBezTo>
                    <a:pt x="1601" y="215"/>
                    <a:pt x="1963" y="204"/>
                    <a:pt x="2322" y="204"/>
                  </a:cubicBezTo>
                  <a:cubicBezTo>
                    <a:pt x="2978" y="204"/>
                    <a:pt x="3624" y="241"/>
                    <a:pt x="4270" y="306"/>
                  </a:cubicBezTo>
                  <a:cubicBezTo>
                    <a:pt x="5271" y="439"/>
                    <a:pt x="6238" y="739"/>
                    <a:pt x="7105" y="1206"/>
                  </a:cubicBezTo>
                  <a:cubicBezTo>
                    <a:pt x="7773" y="1556"/>
                    <a:pt x="8108" y="1876"/>
                    <a:pt x="8166" y="1876"/>
                  </a:cubicBezTo>
                  <a:cubicBezTo>
                    <a:pt x="8169" y="1876"/>
                    <a:pt x="8171" y="1875"/>
                    <a:pt x="8173" y="1873"/>
                  </a:cubicBezTo>
                  <a:cubicBezTo>
                    <a:pt x="8173" y="1873"/>
                    <a:pt x="8106" y="1773"/>
                    <a:pt x="7973" y="1640"/>
                  </a:cubicBezTo>
                  <a:cubicBezTo>
                    <a:pt x="7739" y="1406"/>
                    <a:pt x="7472" y="1240"/>
                    <a:pt x="7239" y="1073"/>
                  </a:cubicBezTo>
                  <a:cubicBezTo>
                    <a:pt x="6338" y="539"/>
                    <a:pt x="5338" y="206"/>
                    <a:pt x="4303" y="106"/>
                  </a:cubicBezTo>
                  <a:cubicBezTo>
                    <a:pt x="3767" y="34"/>
                    <a:pt x="3221" y="1"/>
                    <a:pt x="267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2"/>
            <p:cNvSpPr/>
            <p:nvPr/>
          </p:nvSpPr>
          <p:spPr>
            <a:xfrm flipH="1">
              <a:off x="1585798" y="4035619"/>
              <a:ext cx="400570" cy="48033"/>
            </a:xfrm>
            <a:custGeom>
              <a:avLst/>
              <a:gdLst/>
              <a:ahLst/>
              <a:cxnLst/>
              <a:rect l="l" t="t" r="r" b="b"/>
              <a:pathLst>
                <a:path w="22183" h="2660" extrusionOk="0">
                  <a:moveTo>
                    <a:pt x="22140" y="2499"/>
                  </a:moveTo>
                  <a:cubicBezTo>
                    <a:pt x="22167" y="2518"/>
                    <a:pt x="22183" y="2526"/>
                    <a:pt x="22183" y="2526"/>
                  </a:cubicBezTo>
                  <a:cubicBezTo>
                    <a:pt x="22183" y="2526"/>
                    <a:pt x="22168" y="2517"/>
                    <a:pt x="22140" y="2499"/>
                  </a:cubicBezTo>
                  <a:close/>
                  <a:moveTo>
                    <a:pt x="14023" y="1"/>
                  </a:moveTo>
                  <a:cubicBezTo>
                    <a:pt x="13085" y="1"/>
                    <a:pt x="12146" y="53"/>
                    <a:pt x="11208" y="157"/>
                  </a:cubicBezTo>
                  <a:cubicBezTo>
                    <a:pt x="9640" y="357"/>
                    <a:pt x="8139" y="658"/>
                    <a:pt x="6805" y="924"/>
                  </a:cubicBezTo>
                  <a:cubicBezTo>
                    <a:pt x="5471" y="1191"/>
                    <a:pt x="4237" y="1458"/>
                    <a:pt x="3236" y="1725"/>
                  </a:cubicBezTo>
                  <a:cubicBezTo>
                    <a:pt x="2235" y="1992"/>
                    <a:pt x="1435" y="2192"/>
                    <a:pt x="867" y="2359"/>
                  </a:cubicBezTo>
                  <a:lnTo>
                    <a:pt x="234" y="2559"/>
                  </a:lnTo>
                  <a:cubicBezTo>
                    <a:pt x="134" y="2592"/>
                    <a:pt x="67" y="2626"/>
                    <a:pt x="0" y="2659"/>
                  </a:cubicBezTo>
                  <a:cubicBezTo>
                    <a:pt x="100" y="2659"/>
                    <a:pt x="167" y="2626"/>
                    <a:pt x="234" y="2626"/>
                  </a:cubicBezTo>
                  <a:lnTo>
                    <a:pt x="901" y="2459"/>
                  </a:lnTo>
                  <a:cubicBezTo>
                    <a:pt x="1468" y="2325"/>
                    <a:pt x="2268" y="2092"/>
                    <a:pt x="3269" y="1858"/>
                  </a:cubicBezTo>
                  <a:cubicBezTo>
                    <a:pt x="4303" y="1625"/>
                    <a:pt x="5504" y="1358"/>
                    <a:pt x="6838" y="1125"/>
                  </a:cubicBezTo>
                  <a:cubicBezTo>
                    <a:pt x="8206" y="858"/>
                    <a:pt x="9674" y="558"/>
                    <a:pt x="11242" y="391"/>
                  </a:cubicBezTo>
                  <a:cubicBezTo>
                    <a:pt x="12183" y="262"/>
                    <a:pt x="13137" y="203"/>
                    <a:pt x="14088" y="203"/>
                  </a:cubicBezTo>
                  <a:cubicBezTo>
                    <a:pt x="14620" y="203"/>
                    <a:pt x="15151" y="221"/>
                    <a:pt x="15678" y="257"/>
                  </a:cubicBezTo>
                  <a:cubicBezTo>
                    <a:pt x="16879" y="357"/>
                    <a:pt x="18080" y="591"/>
                    <a:pt x="19214" y="991"/>
                  </a:cubicBezTo>
                  <a:cubicBezTo>
                    <a:pt x="19981" y="1258"/>
                    <a:pt x="20748" y="1625"/>
                    <a:pt x="21415" y="2025"/>
                  </a:cubicBezTo>
                  <a:cubicBezTo>
                    <a:pt x="21800" y="2281"/>
                    <a:pt x="22046" y="2439"/>
                    <a:pt x="22140" y="2499"/>
                  </a:cubicBezTo>
                  <a:lnTo>
                    <a:pt x="22140" y="2499"/>
                  </a:lnTo>
                  <a:cubicBezTo>
                    <a:pt x="22111" y="2478"/>
                    <a:pt x="22068" y="2444"/>
                    <a:pt x="22016" y="2392"/>
                  </a:cubicBezTo>
                  <a:cubicBezTo>
                    <a:pt x="21882" y="2292"/>
                    <a:pt x="21716" y="2125"/>
                    <a:pt x="21482" y="1959"/>
                  </a:cubicBezTo>
                  <a:cubicBezTo>
                    <a:pt x="20782" y="1492"/>
                    <a:pt x="20048" y="1125"/>
                    <a:pt x="19281" y="824"/>
                  </a:cubicBezTo>
                  <a:cubicBezTo>
                    <a:pt x="18113" y="424"/>
                    <a:pt x="16912" y="157"/>
                    <a:pt x="15711" y="57"/>
                  </a:cubicBezTo>
                  <a:cubicBezTo>
                    <a:pt x="15149" y="20"/>
                    <a:pt x="14586" y="1"/>
                    <a:pt x="140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2"/>
            <p:cNvSpPr/>
            <p:nvPr/>
          </p:nvSpPr>
          <p:spPr>
            <a:xfrm flipH="1">
              <a:off x="2366442" y="3514407"/>
              <a:ext cx="371064" cy="578273"/>
            </a:xfrm>
            <a:custGeom>
              <a:avLst/>
              <a:gdLst/>
              <a:ahLst/>
              <a:cxnLst/>
              <a:rect l="l" t="t" r="r" b="b"/>
              <a:pathLst>
                <a:path w="20549" h="32024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236" y="16879"/>
                    <a:pt x="3136" y="19548"/>
                  </a:cubicBezTo>
                  <a:cubicBezTo>
                    <a:pt x="4037" y="22250"/>
                    <a:pt x="11142" y="32023"/>
                    <a:pt x="11142" y="32023"/>
                  </a:cubicBezTo>
                  <a:lnTo>
                    <a:pt x="20549" y="27554"/>
                  </a:lnTo>
                  <a:lnTo>
                    <a:pt x="14244" y="15712"/>
                  </a:lnTo>
                  <a:lnTo>
                    <a:pt x="9908" y="23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2"/>
            <p:cNvSpPr/>
            <p:nvPr/>
          </p:nvSpPr>
          <p:spPr>
            <a:xfrm flipH="1">
              <a:off x="2291738" y="3998691"/>
              <a:ext cx="83751" cy="75101"/>
            </a:xfrm>
            <a:custGeom>
              <a:avLst/>
              <a:gdLst/>
              <a:ahLst/>
              <a:cxnLst/>
              <a:rect l="l" t="t" r="r" b="b"/>
              <a:pathLst>
                <a:path w="4638" h="4159" extrusionOk="0">
                  <a:moveTo>
                    <a:pt x="1770" y="1"/>
                  </a:moveTo>
                  <a:cubicBezTo>
                    <a:pt x="1216" y="1"/>
                    <a:pt x="668" y="45"/>
                    <a:pt x="134" y="134"/>
                  </a:cubicBezTo>
                  <a:lnTo>
                    <a:pt x="0" y="334"/>
                  </a:lnTo>
                  <a:cubicBezTo>
                    <a:pt x="301" y="735"/>
                    <a:pt x="601" y="1135"/>
                    <a:pt x="934" y="1535"/>
                  </a:cubicBezTo>
                  <a:lnTo>
                    <a:pt x="1301" y="2002"/>
                  </a:lnTo>
                  <a:cubicBezTo>
                    <a:pt x="1635" y="2502"/>
                    <a:pt x="2035" y="2936"/>
                    <a:pt x="2469" y="3370"/>
                  </a:cubicBezTo>
                  <a:cubicBezTo>
                    <a:pt x="2802" y="3637"/>
                    <a:pt x="3203" y="3870"/>
                    <a:pt x="3603" y="4037"/>
                  </a:cubicBezTo>
                  <a:cubicBezTo>
                    <a:pt x="3742" y="4107"/>
                    <a:pt x="3918" y="4158"/>
                    <a:pt x="4083" y="4158"/>
                  </a:cubicBezTo>
                  <a:cubicBezTo>
                    <a:pt x="4234" y="4158"/>
                    <a:pt x="4375" y="4115"/>
                    <a:pt x="4470" y="4004"/>
                  </a:cubicBezTo>
                  <a:cubicBezTo>
                    <a:pt x="4570" y="3870"/>
                    <a:pt x="4637" y="3670"/>
                    <a:pt x="4604" y="3503"/>
                  </a:cubicBezTo>
                  <a:cubicBezTo>
                    <a:pt x="4570" y="2536"/>
                    <a:pt x="4304" y="1568"/>
                    <a:pt x="3837" y="735"/>
                  </a:cubicBezTo>
                  <a:cubicBezTo>
                    <a:pt x="3770" y="568"/>
                    <a:pt x="3636" y="401"/>
                    <a:pt x="3470" y="268"/>
                  </a:cubicBezTo>
                  <a:cubicBezTo>
                    <a:pt x="3237" y="122"/>
                    <a:pt x="2980" y="28"/>
                    <a:pt x="2719" y="28"/>
                  </a:cubicBezTo>
                  <a:cubicBezTo>
                    <a:pt x="2680" y="28"/>
                    <a:pt x="2641" y="30"/>
                    <a:pt x="2602" y="34"/>
                  </a:cubicBezTo>
                  <a:cubicBezTo>
                    <a:pt x="2324" y="12"/>
                    <a:pt x="2046" y="1"/>
                    <a:pt x="177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2"/>
            <p:cNvSpPr/>
            <p:nvPr/>
          </p:nvSpPr>
          <p:spPr>
            <a:xfrm flipH="1">
              <a:off x="2358605" y="3857211"/>
              <a:ext cx="78315" cy="174020"/>
            </a:xfrm>
            <a:custGeom>
              <a:avLst/>
              <a:gdLst/>
              <a:ahLst/>
              <a:cxnLst/>
              <a:rect l="l" t="t" r="r" b="b"/>
              <a:pathLst>
                <a:path w="4337" h="9637" extrusionOk="0">
                  <a:moveTo>
                    <a:pt x="628" y="0"/>
                  </a:moveTo>
                  <a:cubicBezTo>
                    <a:pt x="575" y="0"/>
                    <a:pt x="521" y="10"/>
                    <a:pt x="467" y="30"/>
                  </a:cubicBezTo>
                  <a:cubicBezTo>
                    <a:pt x="167" y="97"/>
                    <a:pt x="0" y="397"/>
                    <a:pt x="133" y="697"/>
                  </a:cubicBezTo>
                  <a:cubicBezTo>
                    <a:pt x="801" y="2465"/>
                    <a:pt x="2902" y="8036"/>
                    <a:pt x="2902" y="8036"/>
                  </a:cubicBezTo>
                  <a:lnTo>
                    <a:pt x="4336" y="9637"/>
                  </a:lnTo>
                  <a:lnTo>
                    <a:pt x="4336" y="9637"/>
                  </a:lnTo>
                  <a:lnTo>
                    <a:pt x="1067" y="330"/>
                  </a:lnTo>
                  <a:cubicBezTo>
                    <a:pt x="1014" y="144"/>
                    <a:pt x="834" y="0"/>
                    <a:pt x="6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2"/>
            <p:cNvSpPr/>
            <p:nvPr/>
          </p:nvSpPr>
          <p:spPr>
            <a:xfrm flipH="1">
              <a:off x="2291142" y="3968030"/>
              <a:ext cx="263242" cy="224635"/>
            </a:xfrm>
            <a:custGeom>
              <a:avLst/>
              <a:gdLst/>
              <a:ahLst/>
              <a:cxnLst/>
              <a:rect l="l" t="t" r="r" b="b"/>
              <a:pathLst>
                <a:path w="14578" h="12440" extrusionOk="0">
                  <a:moveTo>
                    <a:pt x="6970" y="1"/>
                  </a:moveTo>
                  <a:cubicBezTo>
                    <a:pt x="5696" y="1"/>
                    <a:pt x="4004" y="445"/>
                    <a:pt x="4837" y="2399"/>
                  </a:cubicBezTo>
                  <a:cubicBezTo>
                    <a:pt x="4837" y="2399"/>
                    <a:pt x="2802" y="2533"/>
                    <a:pt x="2269" y="3133"/>
                  </a:cubicBezTo>
                  <a:cubicBezTo>
                    <a:pt x="1702" y="3733"/>
                    <a:pt x="1501" y="5501"/>
                    <a:pt x="1501" y="5501"/>
                  </a:cubicBezTo>
                  <a:cubicBezTo>
                    <a:pt x="1501" y="5501"/>
                    <a:pt x="367" y="7136"/>
                    <a:pt x="968" y="8570"/>
                  </a:cubicBezTo>
                  <a:cubicBezTo>
                    <a:pt x="968" y="8570"/>
                    <a:pt x="0" y="10805"/>
                    <a:pt x="801" y="11539"/>
                  </a:cubicBezTo>
                  <a:cubicBezTo>
                    <a:pt x="1101" y="11906"/>
                    <a:pt x="1501" y="12206"/>
                    <a:pt x="1902" y="12440"/>
                  </a:cubicBezTo>
                  <a:lnTo>
                    <a:pt x="11008" y="12440"/>
                  </a:lnTo>
                  <a:lnTo>
                    <a:pt x="14577" y="6902"/>
                  </a:lnTo>
                  <a:lnTo>
                    <a:pt x="11008" y="3467"/>
                  </a:lnTo>
                  <a:cubicBezTo>
                    <a:pt x="11008" y="3467"/>
                    <a:pt x="8740" y="131"/>
                    <a:pt x="7539" y="31"/>
                  </a:cubicBezTo>
                  <a:cubicBezTo>
                    <a:pt x="7368" y="12"/>
                    <a:pt x="7175" y="1"/>
                    <a:pt x="6970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2"/>
            <p:cNvSpPr/>
            <p:nvPr/>
          </p:nvSpPr>
          <p:spPr>
            <a:xfrm flipH="1">
              <a:off x="2288126" y="3966170"/>
              <a:ext cx="259035" cy="228301"/>
            </a:xfrm>
            <a:custGeom>
              <a:avLst/>
              <a:gdLst/>
              <a:ahLst/>
              <a:cxnLst/>
              <a:rect l="l" t="t" r="r" b="b"/>
              <a:pathLst>
                <a:path w="14345" h="12643" extrusionOk="0">
                  <a:moveTo>
                    <a:pt x="4370" y="2335"/>
                  </a:moveTo>
                  <a:cubicBezTo>
                    <a:pt x="4370" y="2369"/>
                    <a:pt x="4404" y="2435"/>
                    <a:pt x="4437" y="2502"/>
                  </a:cubicBezTo>
                  <a:cubicBezTo>
                    <a:pt x="4437" y="2502"/>
                    <a:pt x="4437" y="2435"/>
                    <a:pt x="4370" y="2335"/>
                  </a:cubicBezTo>
                  <a:close/>
                  <a:moveTo>
                    <a:pt x="6505" y="0"/>
                  </a:moveTo>
                  <a:cubicBezTo>
                    <a:pt x="6038" y="0"/>
                    <a:pt x="5571" y="100"/>
                    <a:pt x="5138" y="267"/>
                  </a:cubicBezTo>
                  <a:cubicBezTo>
                    <a:pt x="4771" y="401"/>
                    <a:pt x="4471" y="668"/>
                    <a:pt x="4304" y="1001"/>
                  </a:cubicBezTo>
                  <a:cubicBezTo>
                    <a:pt x="4204" y="1268"/>
                    <a:pt x="4170" y="1568"/>
                    <a:pt x="4204" y="1835"/>
                  </a:cubicBezTo>
                  <a:cubicBezTo>
                    <a:pt x="4237" y="2002"/>
                    <a:pt x="4304" y="2169"/>
                    <a:pt x="4370" y="2335"/>
                  </a:cubicBezTo>
                  <a:cubicBezTo>
                    <a:pt x="4304" y="2169"/>
                    <a:pt x="4270" y="2002"/>
                    <a:pt x="4237" y="1835"/>
                  </a:cubicBezTo>
                  <a:cubicBezTo>
                    <a:pt x="4204" y="1568"/>
                    <a:pt x="4237" y="1301"/>
                    <a:pt x="4370" y="1068"/>
                  </a:cubicBezTo>
                  <a:cubicBezTo>
                    <a:pt x="4537" y="734"/>
                    <a:pt x="4804" y="501"/>
                    <a:pt x="5171" y="401"/>
                  </a:cubicBezTo>
                  <a:cubicBezTo>
                    <a:pt x="5605" y="234"/>
                    <a:pt x="6038" y="167"/>
                    <a:pt x="6505" y="167"/>
                  </a:cubicBezTo>
                  <a:cubicBezTo>
                    <a:pt x="6772" y="167"/>
                    <a:pt x="7006" y="167"/>
                    <a:pt x="7273" y="234"/>
                  </a:cubicBezTo>
                  <a:cubicBezTo>
                    <a:pt x="7539" y="334"/>
                    <a:pt x="7773" y="467"/>
                    <a:pt x="7973" y="668"/>
                  </a:cubicBezTo>
                  <a:cubicBezTo>
                    <a:pt x="8940" y="1535"/>
                    <a:pt x="9808" y="2536"/>
                    <a:pt x="10508" y="3636"/>
                  </a:cubicBezTo>
                  <a:lnTo>
                    <a:pt x="14070" y="7034"/>
                  </a:lnTo>
                  <a:lnTo>
                    <a:pt x="14070" y="7034"/>
                  </a:lnTo>
                  <a:lnTo>
                    <a:pt x="10552" y="12409"/>
                  </a:lnTo>
                  <a:lnTo>
                    <a:pt x="1602" y="12409"/>
                  </a:lnTo>
                  <a:cubicBezTo>
                    <a:pt x="1268" y="12209"/>
                    <a:pt x="935" y="11976"/>
                    <a:pt x="668" y="11709"/>
                  </a:cubicBezTo>
                  <a:cubicBezTo>
                    <a:pt x="501" y="11609"/>
                    <a:pt x="401" y="11475"/>
                    <a:pt x="334" y="11309"/>
                  </a:cubicBezTo>
                  <a:cubicBezTo>
                    <a:pt x="268" y="11142"/>
                    <a:pt x="234" y="10942"/>
                    <a:pt x="234" y="10775"/>
                  </a:cubicBezTo>
                  <a:cubicBezTo>
                    <a:pt x="234" y="10041"/>
                    <a:pt x="401" y="9340"/>
                    <a:pt x="701" y="8673"/>
                  </a:cubicBezTo>
                  <a:lnTo>
                    <a:pt x="701" y="8640"/>
                  </a:lnTo>
                  <a:lnTo>
                    <a:pt x="701" y="8607"/>
                  </a:lnTo>
                  <a:cubicBezTo>
                    <a:pt x="501" y="8106"/>
                    <a:pt x="468" y="7539"/>
                    <a:pt x="601" y="7005"/>
                  </a:cubicBezTo>
                  <a:cubicBezTo>
                    <a:pt x="735" y="6505"/>
                    <a:pt x="935" y="6038"/>
                    <a:pt x="1202" y="5638"/>
                  </a:cubicBezTo>
                  <a:cubicBezTo>
                    <a:pt x="1268" y="4904"/>
                    <a:pt x="1435" y="4203"/>
                    <a:pt x="1769" y="3536"/>
                  </a:cubicBezTo>
                  <a:cubicBezTo>
                    <a:pt x="1835" y="3403"/>
                    <a:pt x="1902" y="3303"/>
                    <a:pt x="2035" y="3203"/>
                  </a:cubicBezTo>
                  <a:cubicBezTo>
                    <a:pt x="2136" y="3136"/>
                    <a:pt x="2269" y="3069"/>
                    <a:pt x="2402" y="3003"/>
                  </a:cubicBezTo>
                  <a:cubicBezTo>
                    <a:pt x="2636" y="2902"/>
                    <a:pt x="2869" y="2836"/>
                    <a:pt x="3103" y="2769"/>
                  </a:cubicBezTo>
                  <a:cubicBezTo>
                    <a:pt x="3537" y="2669"/>
                    <a:pt x="3870" y="2636"/>
                    <a:pt x="4104" y="2569"/>
                  </a:cubicBezTo>
                  <a:lnTo>
                    <a:pt x="4370" y="2536"/>
                  </a:lnTo>
                  <a:lnTo>
                    <a:pt x="4104" y="2536"/>
                  </a:lnTo>
                  <a:cubicBezTo>
                    <a:pt x="3770" y="2569"/>
                    <a:pt x="3436" y="2602"/>
                    <a:pt x="3103" y="2702"/>
                  </a:cubicBezTo>
                  <a:cubicBezTo>
                    <a:pt x="2836" y="2736"/>
                    <a:pt x="2603" y="2802"/>
                    <a:pt x="2369" y="2902"/>
                  </a:cubicBezTo>
                  <a:cubicBezTo>
                    <a:pt x="2236" y="2969"/>
                    <a:pt x="2102" y="3036"/>
                    <a:pt x="1969" y="3103"/>
                  </a:cubicBezTo>
                  <a:cubicBezTo>
                    <a:pt x="1835" y="3203"/>
                    <a:pt x="1735" y="3336"/>
                    <a:pt x="1669" y="3470"/>
                  </a:cubicBezTo>
                  <a:cubicBezTo>
                    <a:pt x="1335" y="4137"/>
                    <a:pt x="1135" y="4871"/>
                    <a:pt x="1068" y="5638"/>
                  </a:cubicBezTo>
                  <a:lnTo>
                    <a:pt x="1068" y="5604"/>
                  </a:lnTo>
                  <a:cubicBezTo>
                    <a:pt x="768" y="6005"/>
                    <a:pt x="568" y="6505"/>
                    <a:pt x="434" y="7005"/>
                  </a:cubicBezTo>
                  <a:cubicBezTo>
                    <a:pt x="271" y="7560"/>
                    <a:pt x="300" y="8146"/>
                    <a:pt x="488" y="8671"/>
                  </a:cubicBezTo>
                  <a:lnTo>
                    <a:pt x="488" y="8671"/>
                  </a:lnTo>
                  <a:cubicBezTo>
                    <a:pt x="196" y="9362"/>
                    <a:pt x="34" y="10085"/>
                    <a:pt x="1" y="10808"/>
                  </a:cubicBezTo>
                  <a:cubicBezTo>
                    <a:pt x="1" y="11008"/>
                    <a:pt x="34" y="11208"/>
                    <a:pt x="134" y="11409"/>
                  </a:cubicBezTo>
                  <a:cubicBezTo>
                    <a:pt x="201" y="11609"/>
                    <a:pt x="334" y="11776"/>
                    <a:pt x="501" y="11876"/>
                  </a:cubicBezTo>
                  <a:cubicBezTo>
                    <a:pt x="801" y="12176"/>
                    <a:pt x="1135" y="12443"/>
                    <a:pt x="1502" y="12643"/>
                  </a:cubicBezTo>
                  <a:lnTo>
                    <a:pt x="10675" y="12643"/>
                  </a:lnTo>
                  <a:lnTo>
                    <a:pt x="10708" y="12576"/>
                  </a:lnTo>
                  <a:lnTo>
                    <a:pt x="14278" y="7072"/>
                  </a:lnTo>
                  <a:lnTo>
                    <a:pt x="14344" y="7005"/>
                  </a:lnTo>
                  <a:lnTo>
                    <a:pt x="14278" y="6939"/>
                  </a:lnTo>
                  <a:lnTo>
                    <a:pt x="10675" y="3503"/>
                  </a:lnTo>
                  <a:cubicBezTo>
                    <a:pt x="9941" y="2402"/>
                    <a:pt x="9074" y="1401"/>
                    <a:pt x="8073" y="534"/>
                  </a:cubicBezTo>
                  <a:cubicBezTo>
                    <a:pt x="7840" y="334"/>
                    <a:pt x="7606" y="167"/>
                    <a:pt x="7339" y="67"/>
                  </a:cubicBezTo>
                  <a:cubicBezTo>
                    <a:pt x="7072" y="34"/>
                    <a:pt x="6772" y="0"/>
                    <a:pt x="650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2"/>
            <p:cNvSpPr/>
            <p:nvPr/>
          </p:nvSpPr>
          <p:spPr>
            <a:xfrm flipH="1">
              <a:off x="2389935" y="4073991"/>
              <a:ext cx="118674" cy="69883"/>
            </a:xfrm>
            <a:custGeom>
              <a:avLst/>
              <a:gdLst/>
              <a:ahLst/>
              <a:cxnLst/>
              <a:rect l="l" t="t" r="r" b="b"/>
              <a:pathLst>
                <a:path w="6572" h="3870" extrusionOk="0">
                  <a:moveTo>
                    <a:pt x="1" y="0"/>
                  </a:moveTo>
                  <a:cubicBezTo>
                    <a:pt x="167" y="367"/>
                    <a:pt x="367" y="701"/>
                    <a:pt x="634" y="1001"/>
                  </a:cubicBezTo>
                  <a:cubicBezTo>
                    <a:pt x="1235" y="1768"/>
                    <a:pt x="1902" y="2435"/>
                    <a:pt x="2669" y="3003"/>
                  </a:cubicBezTo>
                  <a:cubicBezTo>
                    <a:pt x="2903" y="3169"/>
                    <a:pt x="3136" y="3303"/>
                    <a:pt x="3370" y="3403"/>
                  </a:cubicBezTo>
                  <a:cubicBezTo>
                    <a:pt x="3636" y="3503"/>
                    <a:pt x="3870" y="3570"/>
                    <a:pt x="4137" y="3603"/>
                  </a:cubicBezTo>
                  <a:cubicBezTo>
                    <a:pt x="4604" y="3670"/>
                    <a:pt x="5037" y="3736"/>
                    <a:pt x="5404" y="3770"/>
                  </a:cubicBezTo>
                  <a:cubicBezTo>
                    <a:pt x="5771" y="3836"/>
                    <a:pt x="6172" y="3870"/>
                    <a:pt x="6572" y="3870"/>
                  </a:cubicBezTo>
                  <a:cubicBezTo>
                    <a:pt x="6172" y="3770"/>
                    <a:pt x="5805" y="3703"/>
                    <a:pt x="5404" y="3636"/>
                  </a:cubicBezTo>
                  <a:lnTo>
                    <a:pt x="4170" y="3436"/>
                  </a:lnTo>
                  <a:cubicBezTo>
                    <a:pt x="3937" y="3403"/>
                    <a:pt x="3703" y="3336"/>
                    <a:pt x="3470" y="3236"/>
                  </a:cubicBezTo>
                  <a:cubicBezTo>
                    <a:pt x="3236" y="3136"/>
                    <a:pt x="3003" y="3003"/>
                    <a:pt x="2803" y="2836"/>
                  </a:cubicBezTo>
                  <a:cubicBezTo>
                    <a:pt x="2069" y="2269"/>
                    <a:pt x="1368" y="1602"/>
                    <a:pt x="768" y="901"/>
                  </a:cubicBezTo>
                  <a:cubicBezTo>
                    <a:pt x="267" y="367"/>
                    <a:pt x="34" y="0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2"/>
            <p:cNvSpPr/>
            <p:nvPr/>
          </p:nvSpPr>
          <p:spPr>
            <a:xfrm flipH="1">
              <a:off x="2397158" y="4134231"/>
              <a:ext cx="122899" cy="54624"/>
            </a:xfrm>
            <a:custGeom>
              <a:avLst/>
              <a:gdLst/>
              <a:ahLst/>
              <a:cxnLst/>
              <a:rect l="l" t="t" r="r" b="b"/>
              <a:pathLst>
                <a:path w="6806" h="3025" extrusionOk="0">
                  <a:moveTo>
                    <a:pt x="1" y="0"/>
                  </a:moveTo>
                  <a:lnTo>
                    <a:pt x="1" y="0"/>
                  </a:lnTo>
                  <a:cubicBezTo>
                    <a:pt x="234" y="300"/>
                    <a:pt x="468" y="601"/>
                    <a:pt x="768" y="867"/>
                  </a:cubicBezTo>
                  <a:cubicBezTo>
                    <a:pt x="1402" y="1535"/>
                    <a:pt x="2136" y="2102"/>
                    <a:pt x="2970" y="2535"/>
                  </a:cubicBezTo>
                  <a:cubicBezTo>
                    <a:pt x="3437" y="2735"/>
                    <a:pt x="3937" y="2902"/>
                    <a:pt x="4437" y="2969"/>
                  </a:cubicBezTo>
                  <a:cubicBezTo>
                    <a:pt x="4672" y="3008"/>
                    <a:pt x="4918" y="3024"/>
                    <a:pt x="5162" y="3024"/>
                  </a:cubicBezTo>
                  <a:cubicBezTo>
                    <a:pt x="5334" y="3024"/>
                    <a:pt x="5506" y="3016"/>
                    <a:pt x="5671" y="3002"/>
                  </a:cubicBezTo>
                  <a:cubicBezTo>
                    <a:pt x="6072" y="3002"/>
                    <a:pt x="6439" y="2969"/>
                    <a:pt x="6806" y="2869"/>
                  </a:cubicBezTo>
                  <a:cubicBezTo>
                    <a:pt x="6622" y="2852"/>
                    <a:pt x="6439" y="2844"/>
                    <a:pt x="6251" y="2844"/>
                  </a:cubicBezTo>
                  <a:cubicBezTo>
                    <a:pt x="6063" y="2844"/>
                    <a:pt x="5872" y="2852"/>
                    <a:pt x="5671" y="2869"/>
                  </a:cubicBezTo>
                  <a:cubicBezTo>
                    <a:pt x="5606" y="2871"/>
                    <a:pt x="5541" y="2872"/>
                    <a:pt x="5477" y="2872"/>
                  </a:cubicBezTo>
                  <a:cubicBezTo>
                    <a:pt x="4641" y="2872"/>
                    <a:pt x="3812" y="2676"/>
                    <a:pt x="3070" y="2335"/>
                  </a:cubicBezTo>
                  <a:cubicBezTo>
                    <a:pt x="2269" y="1901"/>
                    <a:pt x="1535" y="1368"/>
                    <a:pt x="868" y="734"/>
                  </a:cubicBezTo>
                  <a:cubicBezTo>
                    <a:pt x="601" y="467"/>
                    <a:pt x="301" y="234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2"/>
            <p:cNvSpPr/>
            <p:nvPr/>
          </p:nvSpPr>
          <p:spPr>
            <a:xfrm flipH="1">
              <a:off x="2367634" y="4021534"/>
              <a:ext cx="93393" cy="80789"/>
            </a:xfrm>
            <a:custGeom>
              <a:avLst/>
              <a:gdLst/>
              <a:ahLst/>
              <a:cxnLst/>
              <a:rect l="l" t="t" r="r" b="b"/>
              <a:pathLst>
                <a:path w="5172" h="4474" extrusionOk="0">
                  <a:moveTo>
                    <a:pt x="8" y="1"/>
                  </a:moveTo>
                  <a:cubicBezTo>
                    <a:pt x="5" y="1"/>
                    <a:pt x="2" y="2"/>
                    <a:pt x="1" y="3"/>
                  </a:cubicBezTo>
                  <a:cubicBezTo>
                    <a:pt x="168" y="303"/>
                    <a:pt x="368" y="570"/>
                    <a:pt x="601" y="837"/>
                  </a:cubicBezTo>
                  <a:cubicBezTo>
                    <a:pt x="1102" y="1438"/>
                    <a:pt x="1669" y="2038"/>
                    <a:pt x="2269" y="2572"/>
                  </a:cubicBezTo>
                  <a:cubicBezTo>
                    <a:pt x="2903" y="3105"/>
                    <a:pt x="3537" y="3573"/>
                    <a:pt x="4237" y="4006"/>
                  </a:cubicBezTo>
                  <a:cubicBezTo>
                    <a:pt x="4537" y="4206"/>
                    <a:pt x="4838" y="4340"/>
                    <a:pt x="5138" y="4473"/>
                  </a:cubicBezTo>
                  <a:cubicBezTo>
                    <a:pt x="5171" y="4406"/>
                    <a:pt x="3837" y="3639"/>
                    <a:pt x="2436" y="2405"/>
                  </a:cubicBezTo>
                  <a:cubicBezTo>
                    <a:pt x="1039" y="1203"/>
                    <a:pt x="116" y="1"/>
                    <a:pt x="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2"/>
            <p:cNvSpPr/>
            <p:nvPr/>
          </p:nvSpPr>
          <p:spPr>
            <a:xfrm flipH="1">
              <a:off x="2253203" y="4179393"/>
              <a:ext cx="484302" cy="69901"/>
            </a:xfrm>
            <a:custGeom>
              <a:avLst/>
              <a:gdLst/>
              <a:ahLst/>
              <a:cxnLst/>
              <a:rect l="l" t="t" r="r" b="b"/>
              <a:pathLst>
                <a:path w="26820" h="3871" extrusionOk="0">
                  <a:moveTo>
                    <a:pt x="1" y="1"/>
                  </a:moveTo>
                  <a:lnTo>
                    <a:pt x="1" y="3203"/>
                  </a:lnTo>
                  <a:lnTo>
                    <a:pt x="23084" y="3870"/>
                  </a:lnTo>
                  <a:lnTo>
                    <a:pt x="26820" y="1235"/>
                  </a:lnTo>
                  <a:lnTo>
                    <a:pt x="26820" y="1035"/>
                  </a:lnTo>
                  <a:lnTo>
                    <a:pt x="268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2"/>
            <p:cNvSpPr/>
            <p:nvPr/>
          </p:nvSpPr>
          <p:spPr>
            <a:xfrm flipH="1">
              <a:off x="2294753" y="4230604"/>
              <a:ext cx="478885" cy="22897"/>
            </a:xfrm>
            <a:custGeom>
              <a:avLst/>
              <a:gdLst/>
              <a:ahLst/>
              <a:cxnLst/>
              <a:rect l="l" t="t" r="r" b="b"/>
              <a:pathLst>
                <a:path w="26520" h="1268" extrusionOk="0">
                  <a:moveTo>
                    <a:pt x="0" y="0"/>
                  </a:moveTo>
                  <a:lnTo>
                    <a:pt x="0" y="1268"/>
                  </a:lnTo>
                  <a:lnTo>
                    <a:pt x="24585" y="1268"/>
                  </a:lnTo>
                  <a:lnTo>
                    <a:pt x="26519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2"/>
            <p:cNvSpPr/>
            <p:nvPr/>
          </p:nvSpPr>
          <p:spPr>
            <a:xfrm flipH="1">
              <a:off x="2054426" y="3978214"/>
              <a:ext cx="306598" cy="281444"/>
            </a:xfrm>
            <a:custGeom>
              <a:avLst/>
              <a:gdLst/>
              <a:ahLst/>
              <a:cxnLst/>
              <a:rect l="l" t="t" r="r" b="b"/>
              <a:pathLst>
                <a:path w="16979" h="15586" extrusionOk="0">
                  <a:moveTo>
                    <a:pt x="15311" y="1"/>
                  </a:moveTo>
                  <a:lnTo>
                    <a:pt x="10508" y="1335"/>
                  </a:lnTo>
                  <a:cubicBezTo>
                    <a:pt x="10241" y="1368"/>
                    <a:pt x="4270" y="2402"/>
                    <a:pt x="4270" y="2402"/>
                  </a:cubicBezTo>
                  <a:lnTo>
                    <a:pt x="0" y="7506"/>
                  </a:lnTo>
                  <a:lnTo>
                    <a:pt x="0" y="11142"/>
                  </a:lnTo>
                  <a:cubicBezTo>
                    <a:pt x="0" y="11142"/>
                    <a:pt x="430" y="11396"/>
                    <a:pt x="916" y="11396"/>
                  </a:cubicBezTo>
                  <a:cubicBezTo>
                    <a:pt x="1276" y="11396"/>
                    <a:pt x="1665" y="11257"/>
                    <a:pt x="1935" y="10775"/>
                  </a:cubicBezTo>
                  <a:lnTo>
                    <a:pt x="1935" y="10775"/>
                  </a:lnTo>
                  <a:cubicBezTo>
                    <a:pt x="1935" y="10776"/>
                    <a:pt x="634" y="14444"/>
                    <a:pt x="1134" y="15011"/>
                  </a:cubicBezTo>
                  <a:cubicBezTo>
                    <a:pt x="1437" y="15315"/>
                    <a:pt x="1827" y="15586"/>
                    <a:pt x="2241" y="15586"/>
                  </a:cubicBezTo>
                  <a:cubicBezTo>
                    <a:pt x="2556" y="15586"/>
                    <a:pt x="2885" y="15429"/>
                    <a:pt x="3202" y="15011"/>
                  </a:cubicBezTo>
                  <a:cubicBezTo>
                    <a:pt x="3836" y="13877"/>
                    <a:pt x="4403" y="12743"/>
                    <a:pt x="4904" y="11542"/>
                  </a:cubicBezTo>
                  <a:lnTo>
                    <a:pt x="5070" y="13077"/>
                  </a:lnTo>
                  <a:cubicBezTo>
                    <a:pt x="5070" y="13077"/>
                    <a:pt x="8640" y="11342"/>
                    <a:pt x="9040" y="10808"/>
                  </a:cubicBezTo>
                  <a:cubicBezTo>
                    <a:pt x="9440" y="10308"/>
                    <a:pt x="11775" y="6939"/>
                    <a:pt x="11775" y="6939"/>
                  </a:cubicBezTo>
                  <a:lnTo>
                    <a:pt x="12843" y="5972"/>
                  </a:lnTo>
                  <a:lnTo>
                    <a:pt x="11775" y="7673"/>
                  </a:lnTo>
                  <a:cubicBezTo>
                    <a:pt x="11775" y="7673"/>
                    <a:pt x="9840" y="9741"/>
                    <a:pt x="10641" y="10141"/>
                  </a:cubicBezTo>
                  <a:cubicBezTo>
                    <a:pt x="10735" y="10188"/>
                    <a:pt x="10838" y="10209"/>
                    <a:pt x="10945" y="10209"/>
                  </a:cubicBezTo>
                  <a:cubicBezTo>
                    <a:pt x="11752" y="10209"/>
                    <a:pt x="12843" y="9040"/>
                    <a:pt x="12843" y="9040"/>
                  </a:cubicBezTo>
                  <a:lnTo>
                    <a:pt x="15077" y="6505"/>
                  </a:lnTo>
                  <a:lnTo>
                    <a:pt x="16945" y="6272"/>
                  </a:lnTo>
                  <a:cubicBezTo>
                    <a:pt x="16979" y="5037"/>
                    <a:pt x="16879" y="3803"/>
                    <a:pt x="16645" y="2569"/>
                  </a:cubicBezTo>
                  <a:cubicBezTo>
                    <a:pt x="16512" y="1768"/>
                    <a:pt x="15178" y="201"/>
                    <a:pt x="15311" y="34"/>
                  </a:cubicBezTo>
                  <a:lnTo>
                    <a:pt x="15311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2"/>
            <p:cNvSpPr/>
            <p:nvPr/>
          </p:nvSpPr>
          <p:spPr>
            <a:xfrm flipH="1">
              <a:off x="2260426" y="4051094"/>
              <a:ext cx="66867" cy="123495"/>
            </a:xfrm>
            <a:custGeom>
              <a:avLst/>
              <a:gdLst/>
              <a:ahLst/>
              <a:cxnLst/>
              <a:rect l="l" t="t" r="r" b="b"/>
              <a:pathLst>
                <a:path w="3703" h="6839" extrusionOk="0">
                  <a:moveTo>
                    <a:pt x="3703" y="1"/>
                  </a:moveTo>
                  <a:lnTo>
                    <a:pt x="3703" y="1"/>
                  </a:lnTo>
                  <a:cubicBezTo>
                    <a:pt x="3369" y="234"/>
                    <a:pt x="3102" y="501"/>
                    <a:pt x="2869" y="801"/>
                  </a:cubicBezTo>
                  <a:cubicBezTo>
                    <a:pt x="2202" y="1502"/>
                    <a:pt x="1635" y="2236"/>
                    <a:pt x="1101" y="3003"/>
                  </a:cubicBezTo>
                  <a:cubicBezTo>
                    <a:pt x="967" y="3236"/>
                    <a:pt x="834" y="3503"/>
                    <a:pt x="801" y="3770"/>
                  </a:cubicBezTo>
                  <a:cubicBezTo>
                    <a:pt x="734" y="4037"/>
                    <a:pt x="701" y="4271"/>
                    <a:pt x="634" y="4504"/>
                  </a:cubicBezTo>
                  <a:cubicBezTo>
                    <a:pt x="534" y="4971"/>
                    <a:pt x="400" y="5371"/>
                    <a:pt x="300" y="5705"/>
                  </a:cubicBezTo>
                  <a:cubicBezTo>
                    <a:pt x="167" y="6072"/>
                    <a:pt x="67" y="6472"/>
                    <a:pt x="0" y="6839"/>
                  </a:cubicBezTo>
                  <a:cubicBezTo>
                    <a:pt x="200" y="6505"/>
                    <a:pt x="334" y="6139"/>
                    <a:pt x="434" y="5772"/>
                  </a:cubicBezTo>
                  <a:cubicBezTo>
                    <a:pt x="567" y="5438"/>
                    <a:pt x="701" y="5004"/>
                    <a:pt x="834" y="4571"/>
                  </a:cubicBezTo>
                  <a:cubicBezTo>
                    <a:pt x="901" y="4070"/>
                    <a:pt x="1067" y="3570"/>
                    <a:pt x="1301" y="3136"/>
                  </a:cubicBezTo>
                  <a:cubicBezTo>
                    <a:pt x="1801" y="2369"/>
                    <a:pt x="2368" y="1602"/>
                    <a:pt x="2969" y="901"/>
                  </a:cubicBezTo>
                  <a:cubicBezTo>
                    <a:pt x="3236" y="601"/>
                    <a:pt x="3469" y="301"/>
                    <a:pt x="370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2"/>
            <p:cNvSpPr/>
            <p:nvPr/>
          </p:nvSpPr>
          <p:spPr>
            <a:xfrm flipH="1">
              <a:off x="2206218" y="4066154"/>
              <a:ext cx="67481" cy="125915"/>
            </a:xfrm>
            <a:custGeom>
              <a:avLst/>
              <a:gdLst/>
              <a:ahLst/>
              <a:cxnLst/>
              <a:rect l="l" t="t" r="r" b="b"/>
              <a:pathLst>
                <a:path w="3737" h="6973" extrusionOk="0">
                  <a:moveTo>
                    <a:pt x="3737" y="1"/>
                  </a:moveTo>
                  <a:lnTo>
                    <a:pt x="3737" y="1"/>
                  </a:lnTo>
                  <a:cubicBezTo>
                    <a:pt x="3403" y="234"/>
                    <a:pt x="3103" y="501"/>
                    <a:pt x="2870" y="801"/>
                  </a:cubicBezTo>
                  <a:cubicBezTo>
                    <a:pt x="2603" y="1068"/>
                    <a:pt x="2302" y="1368"/>
                    <a:pt x="1969" y="1769"/>
                  </a:cubicBezTo>
                  <a:cubicBezTo>
                    <a:pt x="1802" y="1935"/>
                    <a:pt x="1635" y="2136"/>
                    <a:pt x="1469" y="2336"/>
                  </a:cubicBezTo>
                  <a:cubicBezTo>
                    <a:pt x="1368" y="2436"/>
                    <a:pt x="1302" y="2569"/>
                    <a:pt x="1235" y="2669"/>
                  </a:cubicBezTo>
                  <a:cubicBezTo>
                    <a:pt x="1135" y="2803"/>
                    <a:pt x="1068" y="2936"/>
                    <a:pt x="1035" y="3070"/>
                  </a:cubicBezTo>
                  <a:cubicBezTo>
                    <a:pt x="551" y="4673"/>
                    <a:pt x="204" y="6030"/>
                    <a:pt x="69" y="6666"/>
                  </a:cubicBezTo>
                  <a:lnTo>
                    <a:pt x="69" y="6666"/>
                  </a:lnTo>
                  <a:cubicBezTo>
                    <a:pt x="60" y="6624"/>
                    <a:pt x="52" y="6605"/>
                    <a:pt x="34" y="6605"/>
                  </a:cubicBezTo>
                  <a:cubicBezTo>
                    <a:pt x="1" y="6605"/>
                    <a:pt x="34" y="6706"/>
                    <a:pt x="34" y="6839"/>
                  </a:cubicBezTo>
                  <a:lnTo>
                    <a:pt x="34" y="6972"/>
                  </a:lnTo>
                  <a:lnTo>
                    <a:pt x="101" y="6839"/>
                  </a:lnTo>
                  <a:cubicBezTo>
                    <a:pt x="268" y="6372"/>
                    <a:pt x="701" y="4871"/>
                    <a:pt x="1235" y="3136"/>
                  </a:cubicBezTo>
                  <a:cubicBezTo>
                    <a:pt x="1302" y="2903"/>
                    <a:pt x="1469" y="2669"/>
                    <a:pt x="1635" y="2469"/>
                  </a:cubicBezTo>
                  <a:cubicBezTo>
                    <a:pt x="1802" y="2269"/>
                    <a:pt x="1969" y="2069"/>
                    <a:pt x="2136" y="1869"/>
                  </a:cubicBezTo>
                  <a:cubicBezTo>
                    <a:pt x="2403" y="1502"/>
                    <a:pt x="2703" y="1168"/>
                    <a:pt x="2970" y="901"/>
                  </a:cubicBezTo>
                  <a:lnTo>
                    <a:pt x="3537" y="268"/>
                  </a:lnTo>
                  <a:cubicBezTo>
                    <a:pt x="3670" y="101"/>
                    <a:pt x="3737" y="1"/>
                    <a:pt x="373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2"/>
            <p:cNvSpPr/>
            <p:nvPr/>
          </p:nvSpPr>
          <p:spPr>
            <a:xfrm flipH="1">
              <a:off x="2177903" y="4086035"/>
              <a:ext cx="53631" cy="104228"/>
            </a:xfrm>
            <a:custGeom>
              <a:avLst/>
              <a:gdLst/>
              <a:ahLst/>
              <a:cxnLst/>
              <a:rect l="l" t="t" r="r" b="b"/>
              <a:pathLst>
                <a:path w="2970" h="5772" extrusionOk="0">
                  <a:moveTo>
                    <a:pt x="2970" y="1"/>
                  </a:moveTo>
                  <a:lnTo>
                    <a:pt x="2970" y="1"/>
                  </a:lnTo>
                  <a:cubicBezTo>
                    <a:pt x="2703" y="201"/>
                    <a:pt x="2469" y="401"/>
                    <a:pt x="2269" y="668"/>
                  </a:cubicBezTo>
                  <a:cubicBezTo>
                    <a:pt x="2036" y="868"/>
                    <a:pt x="1802" y="1135"/>
                    <a:pt x="1535" y="1402"/>
                  </a:cubicBezTo>
                  <a:cubicBezTo>
                    <a:pt x="1368" y="1568"/>
                    <a:pt x="1235" y="1735"/>
                    <a:pt x="1102" y="1902"/>
                  </a:cubicBezTo>
                  <a:cubicBezTo>
                    <a:pt x="968" y="2102"/>
                    <a:pt x="868" y="2302"/>
                    <a:pt x="801" y="2536"/>
                  </a:cubicBezTo>
                  <a:cubicBezTo>
                    <a:pt x="668" y="2936"/>
                    <a:pt x="535" y="3336"/>
                    <a:pt x="434" y="3770"/>
                  </a:cubicBezTo>
                  <a:lnTo>
                    <a:pt x="201" y="4804"/>
                  </a:lnTo>
                  <a:cubicBezTo>
                    <a:pt x="101" y="5104"/>
                    <a:pt x="34" y="5438"/>
                    <a:pt x="1" y="5771"/>
                  </a:cubicBezTo>
                  <a:cubicBezTo>
                    <a:pt x="168" y="5471"/>
                    <a:pt x="268" y="5171"/>
                    <a:pt x="334" y="4837"/>
                  </a:cubicBezTo>
                  <a:lnTo>
                    <a:pt x="635" y="3837"/>
                  </a:lnTo>
                  <a:cubicBezTo>
                    <a:pt x="735" y="3436"/>
                    <a:pt x="835" y="3036"/>
                    <a:pt x="1002" y="2602"/>
                  </a:cubicBezTo>
                  <a:cubicBezTo>
                    <a:pt x="1068" y="2402"/>
                    <a:pt x="1168" y="2202"/>
                    <a:pt x="1268" y="2035"/>
                  </a:cubicBezTo>
                  <a:cubicBezTo>
                    <a:pt x="1402" y="1869"/>
                    <a:pt x="1535" y="1702"/>
                    <a:pt x="1669" y="1568"/>
                  </a:cubicBezTo>
                  <a:lnTo>
                    <a:pt x="2369" y="768"/>
                  </a:lnTo>
                  <a:cubicBezTo>
                    <a:pt x="2603" y="534"/>
                    <a:pt x="2803" y="267"/>
                    <a:pt x="297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2"/>
            <p:cNvSpPr/>
            <p:nvPr/>
          </p:nvSpPr>
          <p:spPr>
            <a:xfrm flipH="1">
              <a:off x="2051411" y="3977943"/>
              <a:ext cx="311438" cy="284081"/>
            </a:xfrm>
            <a:custGeom>
              <a:avLst/>
              <a:gdLst/>
              <a:ahLst/>
              <a:cxnLst/>
              <a:rect l="l" t="t" r="r" b="b"/>
              <a:pathLst>
                <a:path w="17247" h="15732" extrusionOk="0">
                  <a:moveTo>
                    <a:pt x="15369" y="1"/>
                  </a:moveTo>
                  <a:cubicBezTo>
                    <a:pt x="15356" y="1"/>
                    <a:pt x="15334" y="16"/>
                    <a:pt x="15312" y="16"/>
                  </a:cubicBezTo>
                  <a:lnTo>
                    <a:pt x="15078" y="82"/>
                  </a:lnTo>
                  <a:lnTo>
                    <a:pt x="14111" y="316"/>
                  </a:lnTo>
                  <a:lnTo>
                    <a:pt x="10575" y="1283"/>
                  </a:lnTo>
                  <a:lnTo>
                    <a:pt x="4304" y="2317"/>
                  </a:lnTo>
                  <a:lnTo>
                    <a:pt x="4271" y="2317"/>
                  </a:lnTo>
                  <a:lnTo>
                    <a:pt x="4271" y="2351"/>
                  </a:lnTo>
                  <a:cubicBezTo>
                    <a:pt x="2970" y="3885"/>
                    <a:pt x="1535" y="5620"/>
                    <a:pt x="1" y="7454"/>
                  </a:cubicBezTo>
                  <a:lnTo>
                    <a:pt x="1" y="7488"/>
                  </a:lnTo>
                  <a:lnTo>
                    <a:pt x="1" y="7554"/>
                  </a:lnTo>
                  <a:lnTo>
                    <a:pt x="1" y="11157"/>
                  </a:lnTo>
                  <a:lnTo>
                    <a:pt x="1" y="11224"/>
                  </a:lnTo>
                  <a:lnTo>
                    <a:pt x="34" y="11257"/>
                  </a:lnTo>
                  <a:cubicBezTo>
                    <a:pt x="342" y="11425"/>
                    <a:pt x="649" y="11499"/>
                    <a:pt x="976" y="11499"/>
                  </a:cubicBezTo>
                  <a:cubicBezTo>
                    <a:pt x="1039" y="11499"/>
                    <a:pt x="1104" y="11496"/>
                    <a:pt x="1168" y="11490"/>
                  </a:cubicBezTo>
                  <a:cubicBezTo>
                    <a:pt x="1383" y="11473"/>
                    <a:pt x="1588" y="11388"/>
                    <a:pt x="1763" y="11256"/>
                  </a:cubicBezTo>
                  <a:lnTo>
                    <a:pt x="1763" y="11256"/>
                  </a:lnTo>
                  <a:cubicBezTo>
                    <a:pt x="1499" y="12042"/>
                    <a:pt x="1267" y="12862"/>
                    <a:pt x="1102" y="13659"/>
                  </a:cubicBezTo>
                  <a:cubicBezTo>
                    <a:pt x="1035" y="13926"/>
                    <a:pt x="1002" y="14192"/>
                    <a:pt x="1002" y="14426"/>
                  </a:cubicBezTo>
                  <a:cubicBezTo>
                    <a:pt x="1002" y="14593"/>
                    <a:pt x="1002" y="14726"/>
                    <a:pt x="1035" y="14860"/>
                  </a:cubicBezTo>
                  <a:cubicBezTo>
                    <a:pt x="1035" y="14926"/>
                    <a:pt x="1068" y="14993"/>
                    <a:pt x="1102" y="15060"/>
                  </a:cubicBezTo>
                  <a:cubicBezTo>
                    <a:pt x="1168" y="15126"/>
                    <a:pt x="1202" y="15193"/>
                    <a:pt x="1269" y="15226"/>
                  </a:cubicBezTo>
                  <a:cubicBezTo>
                    <a:pt x="1469" y="15427"/>
                    <a:pt x="1702" y="15560"/>
                    <a:pt x="1936" y="15660"/>
                  </a:cubicBezTo>
                  <a:cubicBezTo>
                    <a:pt x="2060" y="15707"/>
                    <a:pt x="2191" y="15731"/>
                    <a:pt x="2322" y="15731"/>
                  </a:cubicBezTo>
                  <a:cubicBezTo>
                    <a:pt x="2474" y="15731"/>
                    <a:pt x="2627" y="15698"/>
                    <a:pt x="2770" y="15627"/>
                  </a:cubicBezTo>
                  <a:cubicBezTo>
                    <a:pt x="3137" y="15393"/>
                    <a:pt x="3437" y="15093"/>
                    <a:pt x="3604" y="14726"/>
                  </a:cubicBezTo>
                  <a:cubicBezTo>
                    <a:pt x="3804" y="14393"/>
                    <a:pt x="4004" y="14059"/>
                    <a:pt x="4171" y="13692"/>
                  </a:cubicBezTo>
                  <a:cubicBezTo>
                    <a:pt x="4443" y="13147"/>
                    <a:pt x="4693" y="12580"/>
                    <a:pt x="4921" y="12009"/>
                  </a:cubicBezTo>
                  <a:lnTo>
                    <a:pt x="4921" y="12009"/>
                  </a:lnTo>
                  <a:cubicBezTo>
                    <a:pt x="4969" y="12390"/>
                    <a:pt x="5013" y="12776"/>
                    <a:pt x="5038" y="13125"/>
                  </a:cubicBezTo>
                  <a:lnTo>
                    <a:pt x="5038" y="13292"/>
                  </a:lnTo>
                  <a:lnTo>
                    <a:pt x="5171" y="13225"/>
                  </a:lnTo>
                  <a:cubicBezTo>
                    <a:pt x="5939" y="12858"/>
                    <a:pt x="6672" y="12458"/>
                    <a:pt x="7373" y="12091"/>
                  </a:cubicBezTo>
                  <a:cubicBezTo>
                    <a:pt x="7740" y="11891"/>
                    <a:pt x="8107" y="11691"/>
                    <a:pt x="8440" y="11490"/>
                  </a:cubicBezTo>
                  <a:cubicBezTo>
                    <a:pt x="8607" y="11390"/>
                    <a:pt x="8774" y="11257"/>
                    <a:pt x="8941" y="11157"/>
                  </a:cubicBezTo>
                  <a:cubicBezTo>
                    <a:pt x="9007" y="11090"/>
                    <a:pt x="9107" y="11023"/>
                    <a:pt x="9174" y="10957"/>
                  </a:cubicBezTo>
                  <a:cubicBezTo>
                    <a:pt x="9241" y="10857"/>
                    <a:pt x="9308" y="10790"/>
                    <a:pt x="9341" y="10690"/>
                  </a:cubicBezTo>
                  <a:lnTo>
                    <a:pt x="11909" y="7054"/>
                  </a:lnTo>
                  <a:lnTo>
                    <a:pt x="12517" y="6520"/>
                  </a:lnTo>
                  <a:lnTo>
                    <a:pt x="11776" y="7688"/>
                  </a:lnTo>
                  <a:cubicBezTo>
                    <a:pt x="11442" y="8021"/>
                    <a:pt x="11142" y="8422"/>
                    <a:pt x="10875" y="8822"/>
                  </a:cubicBezTo>
                  <a:cubicBezTo>
                    <a:pt x="10742" y="8989"/>
                    <a:pt x="10642" y="9222"/>
                    <a:pt x="10542" y="9422"/>
                  </a:cubicBezTo>
                  <a:cubicBezTo>
                    <a:pt x="10508" y="9522"/>
                    <a:pt x="10475" y="9656"/>
                    <a:pt x="10442" y="9789"/>
                  </a:cubicBezTo>
                  <a:cubicBezTo>
                    <a:pt x="10442" y="9889"/>
                    <a:pt x="10475" y="10023"/>
                    <a:pt x="10542" y="10156"/>
                  </a:cubicBezTo>
                  <a:cubicBezTo>
                    <a:pt x="10688" y="10254"/>
                    <a:pt x="10853" y="10316"/>
                    <a:pt x="11022" y="10316"/>
                  </a:cubicBezTo>
                  <a:cubicBezTo>
                    <a:pt x="11084" y="10316"/>
                    <a:pt x="11146" y="10307"/>
                    <a:pt x="11209" y="10290"/>
                  </a:cubicBezTo>
                  <a:cubicBezTo>
                    <a:pt x="11442" y="10256"/>
                    <a:pt x="11643" y="10156"/>
                    <a:pt x="11809" y="10056"/>
                  </a:cubicBezTo>
                  <a:cubicBezTo>
                    <a:pt x="12176" y="9856"/>
                    <a:pt x="12477" y="9622"/>
                    <a:pt x="12777" y="9356"/>
                  </a:cubicBezTo>
                  <a:cubicBezTo>
                    <a:pt x="13010" y="9089"/>
                    <a:pt x="13277" y="8822"/>
                    <a:pt x="13477" y="8555"/>
                  </a:cubicBezTo>
                  <a:lnTo>
                    <a:pt x="14111" y="7788"/>
                  </a:lnTo>
                  <a:cubicBezTo>
                    <a:pt x="14511" y="7321"/>
                    <a:pt x="14878" y="6921"/>
                    <a:pt x="15178" y="6554"/>
                  </a:cubicBezTo>
                  <a:lnTo>
                    <a:pt x="16713" y="6187"/>
                  </a:lnTo>
                  <a:lnTo>
                    <a:pt x="17113" y="6087"/>
                  </a:lnTo>
                  <a:cubicBezTo>
                    <a:pt x="17147" y="6087"/>
                    <a:pt x="17213" y="6053"/>
                    <a:pt x="17247" y="6053"/>
                  </a:cubicBezTo>
                  <a:lnTo>
                    <a:pt x="17046" y="6053"/>
                  </a:lnTo>
                  <a:lnTo>
                    <a:pt x="16646" y="6153"/>
                  </a:lnTo>
                  <a:lnTo>
                    <a:pt x="15078" y="6454"/>
                  </a:lnTo>
                  <a:lnTo>
                    <a:pt x="14011" y="7688"/>
                  </a:lnTo>
                  <a:lnTo>
                    <a:pt x="13377" y="8422"/>
                  </a:lnTo>
                  <a:cubicBezTo>
                    <a:pt x="13144" y="8688"/>
                    <a:pt x="12910" y="8955"/>
                    <a:pt x="12643" y="9189"/>
                  </a:cubicBezTo>
                  <a:cubicBezTo>
                    <a:pt x="12376" y="9456"/>
                    <a:pt x="12076" y="9689"/>
                    <a:pt x="11743" y="9889"/>
                  </a:cubicBezTo>
                  <a:cubicBezTo>
                    <a:pt x="11543" y="9989"/>
                    <a:pt x="11376" y="10056"/>
                    <a:pt x="11176" y="10123"/>
                  </a:cubicBezTo>
                  <a:cubicBezTo>
                    <a:pt x="11128" y="10131"/>
                    <a:pt x="11081" y="10135"/>
                    <a:pt x="11035" y="10135"/>
                  </a:cubicBezTo>
                  <a:cubicBezTo>
                    <a:pt x="10885" y="10135"/>
                    <a:pt x="10744" y="10091"/>
                    <a:pt x="10642" y="9989"/>
                  </a:cubicBezTo>
                  <a:cubicBezTo>
                    <a:pt x="10542" y="9856"/>
                    <a:pt x="10575" y="9622"/>
                    <a:pt x="10675" y="9456"/>
                  </a:cubicBezTo>
                  <a:cubicBezTo>
                    <a:pt x="10742" y="9222"/>
                    <a:pt x="10875" y="9055"/>
                    <a:pt x="10975" y="8855"/>
                  </a:cubicBezTo>
                  <a:cubicBezTo>
                    <a:pt x="11242" y="8455"/>
                    <a:pt x="11543" y="8088"/>
                    <a:pt x="11876" y="7754"/>
                  </a:cubicBezTo>
                  <a:lnTo>
                    <a:pt x="12883" y="6198"/>
                  </a:lnTo>
                  <a:lnTo>
                    <a:pt x="13010" y="6087"/>
                  </a:lnTo>
                  <a:lnTo>
                    <a:pt x="12977" y="6053"/>
                  </a:lnTo>
                  <a:lnTo>
                    <a:pt x="13310" y="5486"/>
                  </a:lnTo>
                  <a:lnTo>
                    <a:pt x="12843" y="5920"/>
                  </a:lnTo>
                  <a:lnTo>
                    <a:pt x="11743" y="6887"/>
                  </a:lnTo>
                  <a:cubicBezTo>
                    <a:pt x="10942" y="8021"/>
                    <a:pt x="10075" y="9289"/>
                    <a:pt x="9174" y="10523"/>
                  </a:cubicBezTo>
                  <a:cubicBezTo>
                    <a:pt x="9107" y="10590"/>
                    <a:pt x="9074" y="10690"/>
                    <a:pt x="9007" y="10757"/>
                  </a:cubicBezTo>
                  <a:cubicBezTo>
                    <a:pt x="8941" y="10823"/>
                    <a:pt x="8874" y="10890"/>
                    <a:pt x="8807" y="10923"/>
                  </a:cubicBezTo>
                  <a:cubicBezTo>
                    <a:pt x="8640" y="11057"/>
                    <a:pt x="8474" y="11157"/>
                    <a:pt x="8307" y="11257"/>
                  </a:cubicBezTo>
                  <a:cubicBezTo>
                    <a:pt x="7973" y="11457"/>
                    <a:pt x="7640" y="11657"/>
                    <a:pt x="7273" y="11857"/>
                  </a:cubicBezTo>
                  <a:cubicBezTo>
                    <a:pt x="6616" y="12201"/>
                    <a:pt x="5930" y="12545"/>
                    <a:pt x="5214" y="12890"/>
                  </a:cubicBezTo>
                  <a:lnTo>
                    <a:pt x="5214" y="12890"/>
                  </a:lnTo>
                  <a:cubicBezTo>
                    <a:pt x="5156" y="12465"/>
                    <a:pt x="5101" y="11994"/>
                    <a:pt x="5071" y="11524"/>
                  </a:cubicBezTo>
                  <a:lnTo>
                    <a:pt x="5005" y="11124"/>
                  </a:lnTo>
                  <a:lnTo>
                    <a:pt x="4838" y="11490"/>
                  </a:lnTo>
                  <a:cubicBezTo>
                    <a:pt x="4571" y="12191"/>
                    <a:pt x="4271" y="12858"/>
                    <a:pt x="3937" y="13559"/>
                  </a:cubicBezTo>
                  <a:cubicBezTo>
                    <a:pt x="3770" y="13892"/>
                    <a:pt x="3604" y="14226"/>
                    <a:pt x="3403" y="14559"/>
                  </a:cubicBezTo>
                  <a:cubicBezTo>
                    <a:pt x="3237" y="14893"/>
                    <a:pt x="2970" y="15193"/>
                    <a:pt x="2670" y="15393"/>
                  </a:cubicBezTo>
                  <a:cubicBezTo>
                    <a:pt x="2538" y="15440"/>
                    <a:pt x="2403" y="15463"/>
                    <a:pt x="2271" y="15463"/>
                  </a:cubicBezTo>
                  <a:cubicBezTo>
                    <a:pt x="1933" y="15463"/>
                    <a:pt x="1608" y="15314"/>
                    <a:pt x="1369" y="15026"/>
                  </a:cubicBezTo>
                  <a:cubicBezTo>
                    <a:pt x="1302" y="14960"/>
                    <a:pt x="1235" y="14860"/>
                    <a:pt x="1202" y="14759"/>
                  </a:cubicBezTo>
                  <a:cubicBezTo>
                    <a:pt x="1202" y="14659"/>
                    <a:pt x="1168" y="14526"/>
                    <a:pt x="1202" y="14426"/>
                  </a:cubicBezTo>
                  <a:cubicBezTo>
                    <a:pt x="1202" y="14159"/>
                    <a:pt x="1235" y="13926"/>
                    <a:pt x="1302" y="13659"/>
                  </a:cubicBezTo>
                  <a:cubicBezTo>
                    <a:pt x="1488" y="12757"/>
                    <a:pt x="1733" y="11855"/>
                    <a:pt x="2036" y="10980"/>
                  </a:cubicBezTo>
                  <a:lnTo>
                    <a:pt x="2036" y="10980"/>
                  </a:lnTo>
                  <a:cubicBezTo>
                    <a:pt x="2072" y="10931"/>
                    <a:pt x="2106" y="10878"/>
                    <a:pt x="2136" y="10823"/>
                  </a:cubicBezTo>
                  <a:lnTo>
                    <a:pt x="2095" y="10810"/>
                  </a:lnTo>
                  <a:lnTo>
                    <a:pt x="2095" y="10810"/>
                  </a:lnTo>
                  <a:cubicBezTo>
                    <a:pt x="2098" y="10803"/>
                    <a:pt x="2100" y="10797"/>
                    <a:pt x="2102" y="10790"/>
                  </a:cubicBezTo>
                  <a:lnTo>
                    <a:pt x="1902" y="10723"/>
                  </a:lnTo>
                  <a:cubicBezTo>
                    <a:pt x="1736" y="11023"/>
                    <a:pt x="1435" y="11224"/>
                    <a:pt x="1102" y="11290"/>
                  </a:cubicBezTo>
                  <a:cubicBezTo>
                    <a:pt x="793" y="11290"/>
                    <a:pt x="455" y="11233"/>
                    <a:pt x="168" y="11092"/>
                  </a:cubicBezTo>
                  <a:lnTo>
                    <a:pt x="168" y="11092"/>
                  </a:lnTo>
                  <a:lnTo>
                    <a:pt x="168" y="7548"/>
                  </a:lnTo>
                  <a:lnTo>
                    <a:pt x="4383" y="2476"/>
                  </a:lnTo>
                  <a:lnTo>
                    <a:pt x="4383" y="2476"/>
                  </a:lnTo>
                  <a:lnTo>
                    <a:pt x="10609" y="1383"/>
                  </a:lnTo>
                  <a:lnTo>
                    <a:pt x="14144" y="382"/>
                  </a:lnTo>
                  <a:lnTo>
                    <a:pt x="15078" y="116"/>
                  </a:lnTo>
                  <a:cubicBezTo>
                    <a:pt x="15279" y="49"/>
                    <a:pt x="15379" y="49"/>
                    <a:pt x="15379" y="49"/>
                  </a:cubicBezTo>
                  <a:cubicBezTo>
                    <a:pt x="15379" y="49"/>
                    <a:pt x="15379" y="49"/>
                    <a:pt x="15379" y="16"/>
                  </a:cubicBezTo>
                  <a:cubicBezTo>
                    <a:pt x="15379" y="4"/>
                    <a:pt x="15375" y="1"/>
                    <a:pt x="1536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 flipH="1">
              <a:off x="2048539" y="1924101"/>
              <a:ext cx="679919" cy="572964"/>
            </a:xfrm>
            <a:custGeom>
              <a:avLst/>
              <a:gdLst/>
              <a:ahLst/>
              <a:cxnLst/>
              <a:rect l="l" t="t" r="r" b="b"/>
              <a:pathLst>
                <a:path w="37653" h="31730" extrusionOk="0">
                  <a:moveTo>
                    <a:pt x="16875" y="1"/>
                  </a:moveTo>
                  <a:cubicBezTo>
                    <a:pt x="16523" y="1"/>
                    <a:pt x="16167" y="35"/>
                    <a:pt x="15811" y="107"/>
                  </a:cubicBezTo>
                  <a:cubicBezTo>
                    <a:pt x="14844" y="373"/>
                    <a:pt x="13877" y="1007"/>
                    <a:pt x="13777" y="2008"/>
                  </a:cubicBezTo>
                  <a:cubicBezTo>
                    <a:pt x="13108" y="1018"/>
                    <a:pt x="11889" y="652"/>
                    <a:pt x="10663" y="652"/>
                  </a:cubicBezTo>
                  <a:cubicBezTo>
                    <a:pt x="10238" y="652"/>
                    <a:pt x="9811" y="696"/>
                    <a:pt x="9407" y="774"/>
                  </a:cubicBezTo>
                  <a:cubicBezTo>
                    <a:pt x="8206" y="940"/>
                    <a:pt x="7105" y="1474"/>
                    <a:pt x="6238" y="2308"/>
                  </a:cubicBezTo>
                  <a:cubicBezTo>
                    <a:pt x="5437" y="3209"/>
                    <a:pt x="5137" y="4610"/>
                    <a:pt x="5804" y="5610"/>
                  </a:cubicBezTo>
                  <a:cubicBezTo>
                    <a:pt x="5603" y="5586"/>
                    <a:pt x="5399" y="5574"/>
                    <a:pt x="5195" y="5574"/>
                  </a:cubicBezTo>
                  <a:cubicBezTo>
                    <a:pt x="3438" y="5574"/>
                    <a:pt x="1644" y="6462"/>
                    <a:pt x="867" y="8046"/>
                  </a:cubicBezTo>
                  <a:cubicBezTo>
                    <a:pt x="0" y="9780"/>
                    <a:pt x="767" y="12282"/>
                    <a:pt x="2635" y="12916"/>
                  </a:cubicBezTo>
                  <a:cubicBezTo>
                    <a:pt x="1701" y="13850"/>
                    <a:pt x="1334" y="15184"/>
                    <a:pt x="1668" y="16418"/>
                  </a:cubicBezTo>
                  <a:cubicBezTo>
                    <a:pt x="2035" y="17652"/>
                    <a:pt x="2869" y="18687"/>
                    <a:pt x="4003" y="19287"/>
                  </a:cubicBezTo>
                  <a:cubicBezTo>
                    <a:pt x="4537" y="19420"/>
                    <a:pt x="4804" y="20021"/>
                    <a:pt x="4537" y="20488"/>
                  </a:cubicBezTo>
                  <a:cubicBezTo>
                    <a:pt x="4036" y="22890"/>
                    <a:pt x="4970" y="25391"/>
                    <a:pt x="6972" y="26826"/>
                  </a:cubicBezTo>
                  <a:lnTo>
                    <a:pt x="32890" y="31729"/>
                  </a:lnTo>
                  <a:cubicBezTo>
                    <a:pt x="34125" y="31195"/>
                    <a:pt x="34892" y="29895"/>
                    <a:pt x="35159" y="28594"/>
                  </a:cubicBezTo>
                  <a:cubicBezTo>
                    <a:pt x="35359" y="27259"/>
                    <a:pt x="35359" y="25892"/>
                    <a:pt x="35125" y="24557"/>
                  </a:cubicBezTo>
                  <a:lnTo>
                    <a:pt x="34425" y="18353"/>
                  </a:lnTo>
                  <a:cubicBezTo>
                    <a:pt x="35025" y="18320"/>
                    <a:pt x="35592" y="17986"/>
                    <a:pt x="35926" y="17452"/>
                  </a:cubicBezTo>
                  <a:cubicBezTo>
                    <a:pt x="36193" y="16919"/>
                    <a:pt x="35892" y="16118"/>
                    <a:pt x="35292" y="16051"/>
                  </a:cubicBezTo>
                  <a:cubicBezTo>
                    <a:pt x="37494" y="14584"/>
                    <a:pt x="37360" y="11281"/>
                    <a:pt x="35025" y="9980"/>
                  </a:cubicBezTo>
                  <a:cubicBezTo>
                    <a:pt x="37652" y="8445"/>
                    <a:pt x="36257" y="4742"/>
                    <a:pt x="33682" y="4742"/>
                  </a:cubicBezTo>
                  <a:cubicBezTo>
                    <a:pt x="33347" y="4742"/>
                    <a:pt x="32992" y="4805"/>
                    <a:pt x="32623" y="4943"/>
                  </a:cubicBezTo>
                  <a:cubicBezTo>
                    <a:pt x="32690" y="4209"/>
                    <a:pt x="32323" y="3509"/>
                    <a:pt x="31689" y="3142"/>
                  </a:cubicBezTo>
                  <a:cubicBezTo>
                    <a:pt x="31170" y="2908"/>
                    <a:pt x="30610" y="2776"/>
                    <a:pt x="30057" y="2776"/>
                  </a:cubicBezTo>
                  <a:cubicBezTo>
                    <a:pt x="29900" y="2776"/>
                    <a:pt x="29743" y="2786"/>
                    <a:pt x="29588" y="2808"/>
                  </a:cubicBezTo>
                  <a:cubicBezTo>
                    <a:pt x="28621" y="2942"/>
                    <a:pt x="27520" y="3275"/>
                    <a:pt x="27086" y="4176"/>
                  </a:cubicBezTo>
                  <a:cubicBezTo>
                    <a:pt x="26886" y="3209"/>
                    <a:pt x="25785" y="2575"/>
                    <a:pt x="24785" y="2575"/>
                  </a:cubicBezTo>
                  <a:cubicBezTo>
                    <a:pt x="23784" y="2675"/>
                    <a:pt x="22816" y="3042"/>
                    <a:pt x="22016" y="3709"/>
                  </a:cubicBezTo>
                  <a:cubicBezTo>
                    <a:pt x="21264" y="1454"/>
                    <a:pt x="19160" y="1"/>
                    <a:pt x="168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 flipH="1">
              <a:off x="2069486" y="2105507"/>
              <a:ext cx="550555" cy="881856"/>
            </a:xfrm>
            <a:custGeom>
              <a:avLst/>
              <a:gdLst/>
              <a:ahLst/>
              <a:cxnLst/>
              <a:rect l="l" t="t" r="r" b="b"/>
              <a:pathLst>
                <a:path w="30489" h="48836" extrusionOk="0">
                  <a:moveTo>
                    <a:pt x="9807" y="1"/>
                  </a:moveTo>
                  <a:cubicBezTo>
                    <a:pt x="4771" y="101"/>
                    <a:pt x="0" y="5772"/>
                    <a:pt x="301" y="10809"/>
                  </a:cubicBezTo>
                  <a:cubicBezTo>
                    <a:pt x="668" y="16413"/>
                    <a:pt x="1301" y="23251"/>
                    <a:pt x="2469" y="27287"/>
                  </a:cubicBezTo>
                  <a:cubicBezTo>
                    <a:pt x="4837" y="35460"/>
                    <a:pt x="11375" y="35727"/>
                    <a:pt x="11375" y="35727"/>
                  </a:cubicBezTo>
                  <a:lnTo>
                    <a:pt x="12476" y="48836"/>
                  </a:lnTo>
                  <a:lnTo>
                    <a:pt x="30489" y="38562"/>
                  </a:lnTo>
                  <a:lnTo>
                    <a:pt x="26653" y="3770"/>
                  </a:lnTo>
                  <a:lnTo>
                    <a:pt x="26353" y="1068"/>
                  </a:lnTo>
                  <a:lnTo>
                    <a:pt x="9807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2"/>
            <p:cNvSpPr/>
            <p:nvPr/>
          </p:nvSpPr>
          <p:spPr>
            <a:xfrm flipH="1">
              <a:off x="2527262" y="2390906"/>
              <a:ext cx="40377" cy="37000"/>
            </a:xfrm>
            <a:custGeom>
              <a:avLst/>
              <a:gdLst/>
              <a:ahLst/>
              <a:cxnLst/>
              <a:rect l="l" t="t" r="r" b="b"/>
              <a:pathLst>
                <a:path w="2236" h="2049" extrusionOk="0">
                  <a:moveTo>
                    <a:pt x="1150" y="1"/>
                  </a:moveTo>
                  <a:cubicBezTo>
                    <a:pt x="1112" y="1"/>
                    <a:pt x="1073" y="3"/>
                    <a:pt x="1035" y="7"/>
                  </a:cubicBezTo>
                  <a:cubicBezTo>
                    <a:pt x="468" y="41"/>
                    <a:pt x="1" y="541"/>
                    <a:pt x="67" y="1108"/>
                  </a:cubicBezTo>
                  <a:cubicBezTo>
                    <a:pt x="129" y="1636"/>
                    <a:pt x="568" y="2049"/>
                    <a:pt x="1113" y="2049"/>
                  </a:cubicBezTo>
                  <a:cubicBezTo>
                    <a:pt x="1153" y="2049"/>
                    <a:pt x="1194" y="2047"/>
                    <a:pt x="1235" y="2042"/>
                  </a:cubicBezTo>
                  <a:cubicBezTo>
                    <a:pt x="1802" y="2042"/>
                    <a:pt x="2235" y="1542"/>
                    <a:pt x="2202" y="941"/>
                  </a:cubicBezTo>
                  <a:cubicBezTo>
                    <a:pt x="2140" y="413"/>
                    <a:pt x="1672" y="1"/>
                    <a:pt x="11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2"/>
            <p:cNvSpPr/>
            <p:nvPr/>
          </p:nvSpPr>
          <p:spPr>
            <a:xfrm flipH="1">
              <a:off x="2502559" y="2335848"/>
              <a:ext cx="78333" cy="25858"/>
            </a:xfrm>
            <a:custGeom>
              <a:avLst/>
              <a:gdLst/>
              <a:ahLst/>
              <a:cxnLst/>
              <a:rect l="l" t="t" r="r" b="b"/>
              <a:pathLst>
                <a:path w="4338" h="1432" extrusionOk="0">
                  <a:moveTo>
                    <a:pt x="2362" y="1"/>
                  </a:moveTo>
                  <a:cubicBezTo>
                    <a:pt x="2242" y="1"/>
                    <a:pt x="2122" y="7"/>
                    <a:pt x="2002" y="21"/>
                  </a:cubicBezTo>
                  <a:cubicBezTo>
                    <a:pt x="1402" y="88"/>
                    <a:pt x="835" y="354"/>
                    <a:pt x="401" y="755"/>
                  </a:cubicBezTo>
                  <a:cubicBezTo>
                    <a:pt x="67" y="1088"/>
                    <a:pt x="1" y="1355"/>
                    <a:pt x="67" y="1422"/>
                  </a:cubicBezTo>
                  <a:cubicBezTo>
                    <a:pt x="76" y="1428"/>
                    <a:pt x="88" y="1432"/>
                    <a:pt x="102" y="1432"/>
                  </a:cubicBezTo>
                  <a:cubicBezTo>
                    <a:pt x="300" y="1432"/>
                    <a:pt x="1012" y="813"/>
                    <a:pt x="2102" y="688"/>
                  </a:cubicBezTo>
                  <a:cubicBezTo>
                    <a:pt x="2247" y="671"/>
                    <a:pt x="2389" y="664"/>
                    <a:pt x="2526" y="664"/>
                  </a:cubicBezTo>
                  <a:cubicBezTo>
                    <a:pt x="3295" y="664"/>
                    <a:pt x="3920" y="891"/>
                    <a:pt x="4166" y="891"/>
                  </a:cubicBezTo>
                  <a:cubicBezTo>
                    <a:pt x="4219" y="891"/>
                    <a:pt x="4255" y="881"/>
                    <a:pt x="4270" y="855"/>
                  </a:cubicBezTo>
                  <a:cubicBezTo>
                    <a:pt x="4337" y="788"/>
                    <a:pt x="4170" y="555"/>
                    <a:pt x="3770" y="321"/>
                  </a:cubicBezTo>
                  <a:cubicBezTo>
                    <a:pt x="3316" y="108"/>
                    <a:pt x="2841" y="1"/>
                    <a:pt x="23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 flipH="1">
              <a:off x="2341143" y="2375846"/>
              <a:ext cx="40377" cy="37000"/>
            </a:xfrm>
            <a:custGeom>
              <a:avLst/>
              <a:gdLst/>
              <a:ahLst/>
              <a:cxnLst/>
              <a:rect l="l" t="t" r="r" b="b"/>
              <a:pathLst>
                <a:path w="2236" h="2049" extrusionOk="0">
                  <a:moveTo>
                    <a:pt x="1150" y="1"/>
                  </a:moveTo>
                  <a:cubicBezTo>
                    <a:pt x="1112" y="1"/>
                    <a:pt x="1074" y="3"/>
                    <a:pt x="1035" y="7"/>
                  </a:cubicBezTo>
                  <a:cubicBezTo>
                    <a:pt x="435" y="7"/>
                    <a:pt x="1" y="508"/>
                    <a:pt x="34" y="1108"/>
                  </a:cubicBezTo>
                  <a:cubicBezTo>
                    <a:pt x="96" y="1636"/>
                    <a:pt x="564" y="2049"/>
                    <a:pt x="1086" y="2049"/>
                  </a:cubicBezTo>
                  <a:cubicBezTo>
                    <a:pt x="1124" y="2049"/>
                    <a:pt x="1163" y="2047"/>
                    <a:pt x="1202" y="2042"/>
                  </a:cubicBezTo>
                  <a:cubicBezTo>
                    <a:pt x="1769" y="2009"/>
                    <a:pt x="2236" y="1542"/>
                    <a:pt x="2169" y="941"/>
                  </a:cubicBezTo>
                  <a:cubicBezTo>
                    <a:pt x="2107" y="413"/>
                    <a:pt x="1668" y="1"/>
                    <a:pt x="11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2"/>
            <p:cNvSpPr/>
            <p:nvPr/>
          </p:nvSpPr>
          <p:spPr>
            <a:xfrm flipH="1">
              <a:off x="2298365" y="2318387"/>
              <a:ext cx="78333" cy="25858"/>
            </a:xfrm>
            <a:custGeom>
              <a:avLst/>
              <a:gdLst/>
              <a:ahLst/>
              <a:cxnLst/>
              <a:rect l="l" t="t" r="r" b="b"/>
              <a:pathLst>
                <a:path w="4338" h="1432" extrusionOk="0">
                  <a:moveTo>
                    <a:pt x="2395" y="0"/>
                  </a:moveTo>
                  <a:cubicBezTo>
                    <a:pt x="2276" y="0"/>
                    <a:pt x="2156" y="7"/>
                    <a:pt x="2036" y="20"/>
                  </a:cubicBezTo>
                  <a:cubicBezTo>
                    <a:pt x="1435" y="87"/>
                    <a:pt x="868" y="354"/>
                    <a:pt x="434" y="754"/>
                  </a:cubicBezTo>
                  <a:cubicBezTo>
                    <a:pt x="101" y="1088"/>
                    <a:pt x="1" y="1355"/>
                    <a:pt x="101" y="1421"/>
                  </a:cubicBezTo>
                  <a:cubicBezTo>
                    <a:pt x="110" y="1428"/>
                    <a:pt x="121" y="1431"/>
                    <a:pt x="135" y="1431"/>
                  </a:cubicBezTo>
                  <a:cubicBezTo>
                    <a:pt x="333" y="1431"/>
                    <a:pt x="1045" y="812"/>
                    <a:pt x="2136" y="688"/>
                  </a:cubicBezTo>
                  <a:cubicBezTo>
                    <a:pt x="2281" y="671"/>
                    <a:pt x="2422" y="663"/>
                    <a:pt x="2558" y="663"/>
                  </a:cubicBezTo>
                  <a:cubicBezTo>
                    <a:pt x="3323" y="663"/>
                    <a:pt x="3932" y="891"/>
                    <a:pt x="4189" y="891"/>
                  </a:cubicBezTo>
                  <a:cubicBezTo>
                    <a:pt x="4244" y="891"/>
                    <a:pt x="4283" y="880"/>
                    <a:pt x="4304" y="854"/>
                  </a:cubicBezTo>
                  <a:cubicBezTo>
                    <a:pt x="4337" y="788"/>
                    <a:pt x="4170" y="554"/>
                    <a:pt x="3770" y="321"/>
                  </a:cubicBezTo>
                  <a:cubicBezTo>
                    <a:pt x="3343" y="107"/>
                    <a:pt x="2873" y="0"/>
                    <a:pt x="23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2"/>
            <p:cNvSpPr/>
            <p:nvPr/>
          </p:nvSpPr>
          <p:spPr>
            <a:xfrm flipH="1">
              <a:off x="2430889" y="2328986"/>
              <a:ext cx="55437" cy="178318"/>
            </a:xfrm>
            <a:custGeom>
              <a:avLst/>
              <a:gdLst/>
              <a:ahLst/>
              <a:cxnLst/>
              <a:rect l="l" t="t" r="r" b="b"/>
              <a:pathLst>
                <a:path w="3070" h="9875" extrusionOk="0">
                  <a:moveTo>
                    <a:pt x="2367" y="0"/>
                  </a:moveTo>
                  <a:cubicBezTo>
                    <a:pt x="2226" y="0"/>
                    <a:pt x="1464" y="2656"/>
                    <a:pt x="668" y="5971"/>
                  </a:cubicBezTo>
                  <a:lnTo>
                    <a:pt x="134" y="8340"/>
                  </a:lnTo>
                  <a:cubicBezTo>
                    <a:pt x="1" y="8707"/>
                    <a:pt x="1" y="9107"/>
                    <a:pt x="134" y="9507"/>
                  </a:cubicBezTo>
                  <a:cubicBezTo>
                    <a:pt x="234" y="9707"/>
                    <a:pt x="434" y="9841"/>
                    <a:pt x="668" y="9874"/>
                  </a:cubicBezTo>
                  <a:lnTo>
                    <a:pt x="1168" y="9874"/>
                  </a:lnTo>
                  <a:cubicBezTo>
                    <a:pt x="2336" y="9808"/>
                    <a:pt x="3070" y="9707"/>
                    <a:pt x="3070" y="9641"/>
                  </a:cubicBezTo>
                  <a:cubicBezTo>
                    <a:pt x="3070" y="9574"/>
                    <a:pt x="2336" y="9541"/>
                    <a:pt x="1135" y="9541"/>
                  </a:cubicBezTo>
                  <a:cubicBezTo>
                    <a:pt x="835" y="9541"/>
                    <a:pt x="568" y="9541"/>
                    <a:pt x="501" y="9341"/>
                  </a:cubicBezTo>
                  <a:cubicBezTo>
                    <a:pt x="434" y="9040"/>
                    <a:pt x="468" y="8707"/>
                    <a:pt x="568" y="8440"/>
                  </a:cubicBezTo>
                  <a:cubicBezTo>
                    <a:pt x="768" y="7673"/>
                    <a:pt x="968" y="6905"/>
                    <a:pt x="1168" y="6072"/>
                  </a:cubicBezTo>
                  <a:cubicBezTo>
                    <a:pt x="1969" y="2736"/>
                    <a:pt x="2503" y="34"/>
                    <a:pt x="2369" y="1"/>
                  </a:cubicBezTo>
                  <a:cubicBezTo>
                    <a:pt x="2368" y="0"/>
                    <a:pt x="2367" y="0"/>
                    <a:pt x="23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 flipH="1">
              <a:off x="2220068" y="2671718"/>
              <a:ext cx="194570" cy="116886"/>
            </a:xfrm>
            <a:custGeom>
              <a:avLst/>
              <a:gdLst/>
              <a:ahLst/>
              <a:cxnLst/>
              <a:rect l="l" t="t" r="r" b="b"/>
              <a:pathLst>
                <a:path w="10775" h="6473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7639" y="2436"/>
                    <a:pt x="3903" y="3937"/>
                    <a:pt x="0" y="4371"/>
                  </a:cubicBezTo>
                  <a:lnTo>
                    <a:pt x="100" y="6472"/>
                  </a:lnTo>
                  <a:cubicBezTo>
                    <a:pt x="8539" y="6205"/>
                    <a:pt x="10774" y="1"/>
                    <a:pt x="1077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 flipH="1">
              <a:off x="2350768" y="2533777"/>
              <a:ext cx="67481" cy="45270"/>
            </a:xfrm>
            <a:custGeom>
              <a:avLst/>
              <a:gdLst/>
              <a:ahLst/>
              <a:cxnLst/>
              <a:rect l="l" t="t" r="r" b="b"/>
              <a:pathLst>
                <a:path w="3737" h="2507" extrusionOk="0">
                  <a:moveTo>
                    <a:pt x="1868" y="1"/>
                  </a:moveTo>
                  <a:cubicBezTo>
                    <a:pt x="1168" y="1"/>
                    <a:pt x="500" y="401"/>
                    <a:pt x="134" y="1002"/>
                  </a:cubicBezTo>
                  <a:lnTo>
                    <a:pt x="67" y="1068"/>
                  </a:lnTo>
                  <a:cubicBezTo>
                    <a:pt x="0" y="1202"/>
                    <a:pt x="33" y="1369"/>
                    <a:pt x="134" y="1502"/>
                  </a:cubicBezTo>
                  <a:cubicBezTo>
                    <a:pt x="234" y="1602"/>
                    <a:pt x="367" y="1702"/>
                    <a:pt x="500" y="1769"/>
                  </a:cubicBezTo>
                  <a:cubicBezTo>
                    <a:pt x="967" y="2102"/>
                    <a:pt x="1501" y="2336"/>
                    <a:pt x="2068" y="2469"/>
                  </a:cubicBezTo>
                  <a:cubicBezTo>
                    <a:pt x="2175" y="2495"/>
                    <a:pt x="2282" y="2507"/>
                    <a:pt x="2387" y="2507"/>
                  </a:cubicBezTo>
                  <a:cubicBezTo>
                    <a:pt x="2841" y="2507"/>
                    <a:pt x="3265" y="2281"/>
                    <a:pt x="3536" y="1902"/>
                  </a:cubicBezTo>
                  <a:cubicBezTo>
                    <a:pt x="3736" y="1435"/>
                    <a:pt x="3636" y="902"/>
                    <a:pt x="3269" y="535"/>
                  </a:cubicBezTo>
                  <a:cubicBezTo>
                    <a:pt x="2902" y="201"/>
                    <a:pt x="2402" y="1"/>
                    <a:pt x="186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2"/>
            <p:cNvSpPr/>
            <p:nvPr/>
          </p:nvSpPr>
          <p:spPr>
            <a:xfrm flipH="1">
              <a:off x="2363426" y="2509688"/>
              <a:ext cx="64465" cy="66596"/>
            </a:xfrm>
            <a:custGeom>
              <a:avLst/>
              <a:gdLst/>
              <a:ahLst/>
              <a:cxnLst/>
              <a:rect l="l" t="t" r="r" b="b"/>
              <a:pathLst>
                <a:path w="3570" h="3688" extrusionOk="0">
                  <a:moveTo>
                    <a:pt x="3303" y="1"/>
                  </a:moveTo>
                  <a:cubicBezTo>
                    <a:pt x="3103" y="1"/>
                    <a:pt x="3269" y="1268"/>
                    <a:pt x="2302" y="2302"/>
                  </a:cubicBezTo>
                  <a:cubicBezTo>
                    <a:pt x="1368" y="3336"/>
                    <a:pt x="0" y="3336"/>
                    <a:pt x="0" y="3503"/>
                  </a:cubicBezTo>
                  <a:cubicBezTo>
                    <a:pt x="0" y="3585"/>
                    <a:pt x="221" y="3688"/>
                    <a:pt x="608" y="3688"/>
                  </a:cubicBezTo>
                  <a:cubicBezTo>
                    <a:pt x="697" y="3688"/>
                    <a:pt x="795" y="3682"/>
                    <a:pt x="901" y="3670"/>
                  </a:cubicBezTo>
                  <a:cubicBezTo>
                    <a:pt x="1635" y="3570"/>
                    <a:pt x="2302" y="3236"/>
                    <a:pt x="2836" y="2703"/>
                  </a:cubicBezTo>
                  <a:cubicBezTo>
                    <a:pt x="3303" y="2202"/>
                    <a:pt x="3570" y="1535"/>
                    <a:pt x="3570" y="835"/>
                  </a:cubicBezTo>
                  <a:cubicBezTo>
                    <a:pt x="3570" y="268"/>
                    <a:pt x="3369" y="1"/>
                    <a:pt x="3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2"/>
            <p:cNvSpPr/>
            <p:nvPr/>
          </p:nvSpPr>
          <p:spPr>
            <a:xfrm flipH="1">
              <a:off x="2293544" y="2249479"/>
              <a:ext cx="98215" cy="23511"/>
            </a:xfrm>
            <a:custGeom>
              <a:avLst/>
              <a:gdLst/>
              <a:ahLst/>
              <a:cxnLst/>
              <a:rect l="l" t="t" r="r" b="b"/>
              <a:pathLst>
                <a:path w="5439" h="1302" extrusionOk="0">
                  <a:moveTo>
                    <a:pt x="2703" y="0"/>
                  </a:moveTo>
                  <a:cubicBezTo>
                    <a:pt x="2002" y="34"/>
                    <a:pt x="1302" y="201"/>
                    <a:pt x="668" y="501"/>
                  </a:cubicBezTo>
                  <a:cubicBezTo>
                    <a:pt x="201" y="768"/>
                    <a:pt x="1" y="1068"/>
                    <a:pt x="68" y="1168"/>
                  </a:cubicBezTo>
                  <a:cubicBezTo>
                    <a:pt x="112" y="1268"/>
                    <a:pt x="268" y="1301"/>
                    <a:pt x="506" y="1301"/>
                  </a:cubicBezTo>
                  <a:cubicBezTo>
                    <a:pt x="983" y="1301"/>
                    <a:pt x="1791" y="1168"/>
                    <a:pt x="2703" y="1168"/>
                  </a:cubicBezTo>
                  <a:cubicBezTo>
                    <a:pt x="3535" y="1168"/>
                    <a:pt x="4281" y="1254"/>
                    <a:pt x="4775" y="1254"/>
                  </a:cubicBezTo>
                  <a:cubicBezTo>
                    <a:pt x="5093" y="1254"/>
                    <a:pt x="5306" y="1219"/>
                    <a:pt x="5371" y="1101"/>
                  </a:cubicBezTo>
                  <a:cubicBezTo>
                    <a:pt x="5438" y="968"/>
                    <a:pt x="5205" y="668"/>
                    <a:pt x="4738" y="434"/>
                  </a:cubicBezTo>
                  <a:cubicBezTo>
                    <a:pt x="4104" y="134"/>
                    <a:pt x="3403" y="0"/>
                    <a:pt x="27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2"/>
            <p:cNvSpPr/>
            <p:nvPr/>
          </p:nvSpPr>
          <p:spPr>
            <a:xfrm flipH="1">
              <a:off x="2508590" y="2273731"/>
              <a:ext cx="72898" cy="27736"/>
            </a:xfrm>
            <a:custGeom>
              <a:avLst/>
              <a:gdLst/>
              <a:ahLst/>
              <a:cxnLst/>
              <a:rect l="l" t="t" r="r" b="b"/>
              <a:pathLst>
                <a:path w="4037" h="1536" extrusionOk="0">
                  <a:moveTo>
                    <a:pt x="2292" y="0"/>
                  </a:moveTo>
                  <a:cubicBezTo>
                    <a:pt x="1596" y="0"/>
                    <a:pt x="915" y="253"/>
                    <a:pt x="367" y="759"/>
                  </a:cubicBezTo>
                  <a:cubicBezTo>
                    <a:pt x="67" y="1059"/>
                    <a:pt x="0" y="1359"/>
                    <a:pt x="100" y="1459"/>
                  </a:cubicBezTo>
                  <a:cubicBezTo>
                    <a:pt x="155" y="1513"/>
                    <a:pt x="237" y="1535"/>
                    <a:pt x="344" y="1535"/>
                  </a:cubicBezTo>
                  <a:cubicBezTo>
                    <a:pt x="698" y="1535"/>
                    <a:pt x="1318" y="1295"/>
                    <a:pt x="2035" y="1193"/>
                  </a:cubicBezTo>
                  <a:cubicBezTo>
                    <a:pt x="3002" y="1059"/>
                    <a:pt x="3836" y="1159"/>
                    <a:pt x="3970" y="859"/>
                  </a:cubicBezTo>
                  <a:cubicBezTo>
                    <a:pt x="4037" y="726"/>
                    <a:pt x="3870" y="459"/>
                    <a:pt x="3503" y="259"/>
                  </a:cubicBezTo>
                  <a:cubicBezTo>
                    <a:pt x="3110" y="86"/>
                    <a:pt x="2698" y="0"/>
                    <a:pt x="22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2"/>
            <p:cNvSpPr/>
            <p:nvPr/>
          </p:nvSpPr>
          <p:spPr>
            <a:xfrm flipH="1">
              <a:off x="2056828" y="2006768"/>
              <a:ext cx="528886" cy="353132"/>
            </a:xfrm>
            <a:custGeom>
              <a:avLst/>
              <a:gdLst/>
              <a:ahLst/>
              <a:cxnLst/>
              <a:rect l="l" t="t" r="r" b="b"/>
              <a:pathLst>
                <a:path w="29289" h="19556" extrusionOk="0">
                  <a:moveTo>
                    <a:pt x="11820" y="1"/>
                  </a:moveTo>
                  <a:cubicBezTo>
                    <a:pt x="10173" y="1"/>
                    <a:pt x="8684" y="1054"/>
                    <a:pt x="8107" y="2634"/>
                  </a:cubicBezTo>
                  <a:cubicBezTo>
                    <a:pt x="7195" y="1451"/>
                    <a:pt x="5719" y="705"/>
                    <a:pt x="4284" y="705"/>
                  </a:cubicBezTo>
                  <a:cubicBezTo>
                    <a:pt x="3776" y="705"/>
                    <a:pt x="3274" y="799"/>
                    <a:pt x="2803" y="999"/>
                  </a:cubicBezTo>
                  <a:cubicBezTo>
                    <a:pt x="968" y="1766"/>
                    <a:pt x="1" y="4301"/>
                    <a:pt x="1135" y="5936"/>
                  </a:cubicBezTo>
                  <a:lnTo>
                    <a:pt x="635" y="6236"/>
                  </a:lnTo>
                  <a:cubicBezTo>
                    <a:pt x="27" y="8970"/>
                    <a:pt x="2205" y="11205"/>
                    <a:pt x="4618" y="11205"/>
                  </a:cubicBezTo>
                  <a:cubicBezTo>
                    <a:pt x="5384" y="11205"/>
                    <a:pt x="6174" y="10979"/>
                    <a:pt x="6906" y="10473"/>
                  </a:cubicBezTo>
                  <a:lnTo>
                    <a:pt x="6906" y="10473"/>
                  </a:lnTo>
                  <a:cubicBezTo>
                    <a:pt x="6439" y="11073"/>
                    <a:pt x="6639" y="12040"/>
                    <a:pt x="7239" y="12574"/>
                  </a:cubicBezTo>
                  <a:cubicBezTo>
                    <a:pt x="7765" y="12983"/>
                    <a:pt x="8418" y="13187"/>
                    <a:pt x="9109" y="13187"/>
                  </a:cubicBezTo>
                  <a:cubicBezTo>
                    <a:pt x="9208" y="13187"/>
                    <a:pt x="9307" y="13183"/>
                    <a:pt x="9408" y="13175"/>
                  </a:cubicBezTo>
                  <a:cubicBezTo>
                    <a:pt x="11042" y="13041"/>
                    <a:pt x="12543" y="12241"/>
                    <a:pt x="13544" y="10906"/>
                  </a:cubicBezTo>
                  <a:cubicBezTo>
                    <a:pt x="14038" y="12838"/>
                    <a:pt x="15747" y="14021"/>
                    <a:pt x="17543" y="14021"/>
                  </a:cubicBezTo>
                  <a:cubicBezTo>
                    <a:pt x="18290" y="14021"/>
                    <a:pt x="19052" y="13816"/>
                    <a:pt x="19748" y="13375"/>
                  </a:cubicBezTo>
                  <a:lnTo>
                    <a:pt x="19748" y="13375"/>
                  </a:lnTo>
                  <a:cubicBezTo>
                    <a:pt x="18147" y="15343"/>
                    <a:pt x="18881" y="18278"/>
                    <a:pt x="21216" y="19246"/>
                  </a:cubicBezTo>
                  <a:cubicBezTo>
                    <a:pt x="21709" y="19457"/>
                    <a:pt x="22214" y="19555"/>
                    <a:pt x="22707" y="19555"/>
                  </a:cubicBezTo>
                  <a:cubicBezTo>
                    <a:pt x="24547" y="19555"/>
                    <a:pt x="26216" y="18184"/>
                    <a:pt x="26453" y="16210"/>
                  </a:cubicBezTo>
                  <a:cubicBezTo>
                    <a:pt x="28855" y="14776"/>
                    <a:pt x="29288" y="11473"/>
                    <a:pt x="27287" y="9539"/>
                  </a:cubicBezTo>
                  <a:cubicBezTo>
                    <a:pt x="28088" y="9105"/>
                    <a:pt x="28621" y="8304"/>
                    <a:pt x="28655" y="7370"/>
                  </a:cubicBezTo>
                  <a:cubicBezTo>
                    <a:pt x="28688" y="6503"/>
                    <a:pt x="28488" y="5602"/>
                    <a:pt x="28054" y="4835"/>
                  </a:cubicBezTo>
                  <a:cubicBezTo>
                    <a:pt x="27120" y="2867"/>
                    <a:pt x="25519" y="1133"/>
                    <a:pt x="23484" y="465"/>
                  </a:cubicBezTo>
                  <a:cubicBezTo>
                    <a:pt x="22919" y="283"/>
                    <a:pt x="22319" y="193"/>
                    <a:pt x="21719" y="193"/>
                  </a:cubicBezTo>
                  <a:cubicBezTo>
                    <a:pt x="20123" y="193"/>
                    <a:pt x="18525" y="830"/>
                    <a:pt x="17580" y="2067"/>
                  </a:cubicBezTo>
                  <a:cubicBezTo>
                    <a:pt x="17447" y="2267"/>
                    <a:pt x="17246" y="2433"/>
                    <a:pt x="17046" y="2567"/>
                  </a:cubicBezTo>
                  <a:cubicBezTo>
                    <a:pt x="17013" y="2570"/>
                    <a:pt x="16979" y="2572"/>
                    <a:pt x="16945" y="2572"/>
                  </a:cubicBezTo>
                  <a:cubicBezTo>
                    <a:pt x="16646" y="2572"/>
                    <a:pt x="16356" y="2440"/>
                    <a:pt x="16146" y="2200"/>
                  </a:cubicBezTo>
                  <a:cubicBezTo>
                    <a:pt x="14978" y="1266"/>
                    <a:pt x="13777" y="232"/>
                    <a:pt x="12310" y="32"/>
                  </a:cubicBezTo>
                  <a:cubicBezTo>
                    <a:pt x="12145" y="11"/>
                    <a:pt x="11982" y="1"/>
                    <a:pt x="118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2"/>
            <p:cNvSpPr/>
            <p:nvPr/>
          </p:nvSpPr>
          <p:spPr>
            <a:xfrm flipH="1">
              <a:off x="2093575" y="2260314"/>
              <a:ext cx="86748" cy="178914"/>
            </a:xfrm>
            <a:custGeom>
              <a:avLst/>
              <a:gdLst/>
              <a:ahLst/>
              <a:cxnLst/>
              <a:rect l="l" t="t" r="r" b="b"/>
              <a:pathLst>
                <a:path w="4804" h="9908" extrusionOk="0">
                  <a:moveTo>
                    <a:pt x="3069" y="1"/>
                  </a:moveTo>
                  <a:lnTo>
                    <a:pt x="0" y="3637"/>
                  </a:lnTo>
                  <a:cubicBezTo>
                    <a:pt x="300" y="5305"/>
                    <a:pt x="834" y="6939"/>
                    <a:pt x="1601" y="8474"/>
                  </a:cubicBezTo>
                  <a:cubicBezTo>
                    <a:pt x="1935" y="9107"/>
                    <a:pt x="2402" y="9841"/>
                    <a:pt x="3102" y="9908"/>
                  </a:cubicBezTo>
                  <a:cubicBezTo>
                    <a:pt x="3803" y="9908"/>
                    <a:pt x="4403" y="9474"/>
                    <a:pt x="4603" y="8807"/>
                  </a:cubicBezTo>
                  <a:cubicBezTo>
                    <a:pt x="4770" y="8173"/>
                    <a:pt x="4804" y="7506"/>
                    <a:pt x="4670" y="6839"/>
                  </a:cubicBezTo>
                  <a:cubicBezTo>
                    <a:pt x="4303" y="4537"/>
                    <a:pt x="3770" y="2236"/>
                    <a:pt x="30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 flipH="1">
              <a:off x="2051013" y="2348308"/>
              <a:ext cx="91967" cy="120010"/>
            </a:xfrm>
            <a:custGeom>
              <a:avLst/>
              <a:gdLst/>
              <a:ahLst/>
              <a:cxnLst/>
              <a:rect l="l" t="t" r="r" b="b"/>
              <a:pathLst>
                <a:path w="5093" h="6646" extrusionOk="0">
                  <a:moveTo>
                    <a:pt x="1999" y="0"/>
                  </a:moveTo>
                  <a:cubicBezTo>
                    <a:pt x="980" y="0"/>
                    <a:pt x="49" y="466"/>
                    <a:pt x="0" y="498"/>
                  </a:cubicBezTo>
                  <a:cubicBezTo>
                    <a:pt x="0" y="498"/>
                    <a:pt x="768" y="6469"/>
                    <a:pt x="801" y="6603"/>
                  </a:cubicBezTo>
                  <a:cubicBezTo>
                    <a:pt x="807" y="6621"/>
                    <a:pt x="964" y="6646"/>
                    <a:pt x="1211" y="6646"/>
                  </a:cubicBezTo>
                  <a:cubicBezTo>
                    <a:pt x="2291" y="6646"/>
                    <a:pt x="5092" y="6180"/>
                    <a:pt x="4604" y="2733"/>
                  </a:cubicBezTo>
                  <a:cubicBezTo>
                    <a:pt x="4293" y="539"/>
                    <a:pt x="3095" y="0"/>
                    <a:pt x="199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2"/>
            <p:cNvSpPr/>
            <p:nvPr/>
          </p:nvSpPr>
          <p:spPr>
            <a:xfrm flipH="1">
              <a:off x="2076709" y="2372361"/>
              <a:ext cx="34959" cy="67625"/>
            </a:xfrm>
            <a:custGeom>
              <a:avLst/>
              <a:gdLst/>
              <a:ahLst/>
              <a:cxnLst/>
              <a:rect l="l" t="t" r="r" b="b"/>
              <a:pathLst>
                <a:path w="1936" h="3745" extrusionOk="0">
                  <a:moveTo>
                    <a:pt x="535" y="0"/>
                  </a:moveTo>
                  <a:cubicBezTo>
                    <a:pt x="401" y="0"/>
                    <a:pt x="234" y="34"/>
                    <a:pt x="134" y="167"/>
                  </a:cubicBezTo>
                  <a:cubicBezTo>
                    <a:pt x="68" y="234"/>
                    <a:pt x="1" y="334"/>
                    <a:pt x="1" y="434"/>
                  </a:cubicBezTo>
                  <a:cubicBezTo>
                    <a:pt x="1" y="634"/>
                    <a:pt x="68" y="701"/>
                    <a:pt x="101" y="701"/>
                  </a:cubicBezTo>
                  <a:cubicBezTo>
                    <a:pt x="134" y="667"/>
                    <a:pt x="68" y="601"/>
                    <a:pt x="134" y="467"/>
                  </a:cubicBezTo>
                  <a:cubicBezTo>
                    <a:pt x="164" y="318"/>
                    <a:pt x="301" y="195"/>
                    <a:pt x="473" y="195"/>
                  </a:cubicBezTo>
                  <a:cubicBezTo>
                    <a:pt x="493" y="195"/>
                    <a:pt x="514" y="197"/>
                    <a:pt x="535" y="200"/>
                  </a:cubicBezTo>
                  <a:cubicBezTo>
                    <a:pt x="801" y="234"/>
                    <a:pt x="1068" y="434"/>
                    <a:pt x="1168" y="701"/>
                  </a:cubicBezTo>
                  <a:cubicBezTo>
                    <a:pt x="1369" y="1001"/>
                    <a:pt x="1502" y="1368"/>
                    <a:pt x="1535" y="1735"/>
                  </a:cubicBezTo>
                  <a:cubicBezTo>
                    <a:pt x="1635" y="2502"/>
                    <a:pt x="1335" y="3269"/>
                    <a:pt x="902" y="3469"/>
                  </a:cubicBezTo>
                  <a:cubicBezTo>
                    <a:pt x="794" y="3534"/>
                    <a:pt x="672" y="3571"/>
                    <a:pt x="555" y="3571"/>
                  </a:cubicBezTo>
                  <a:cubicBezTo>
                    <a:pt x="490" y="3571"/>
                    <a:pt x="427" y="3560"/>
                    <a:pt x="368" y="3536"/>
                  </a:cubicBezTo>
                  <a:cubicBezTo>
                    <a:pt x="234" y="3503"/>
                    <a:pt x="134" y="3469"/>
                    <a:pt x="134" y="3469"/>
                  </a:cubicBezTo>
                  <a:lnTo>
                    <a:pt x="134" y="3469"/>
                  </a:lnTo>
                  <a:cubicBezTo>
                    <a:pt x="134" y="3469"/>
                    <a:pt x="168" y="3569"/>
                    <a:pt x="301" y="3670"/>
                  </a:cubicBezTo>
                  <a:cubicBezTo>
                    <a:pt x="418" y="3720"/>
                    <a:pt x="535" y="3745"/>
                    <a:pt x="651" y="3745"/>
                  </a:cubicBezTo>
                  <a:cubicBezTo>
                    <a:pt x="768" y="3745"/>
                    <a:pt x="885" y="3720"/>
                    <a:pt x="1002" y="3670"/>
                  </a:cubicBezTo>
                  <a:cubicBezTo>
                    <a:pt x="1602" y="3403"/>
                    <a:pt x="1936" y="2535"/>
                    <a:pt x="1836" y="1701"/>
                  </a:cubicBezTo>
                  <a:cubicBezTo>
                    <a:pt x="1769" y="1268"/>
                    <a:pt x="1635" y="868"/>
                    <a:pt x="1402" y="534"/>
                  </a:cubicBezTo>
                  <a:cubicBezTo>
                    <a:pt x="1235" y="234"/>
                    <a:pt x="902" y="0"/>
                    <a:pt x="53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 flipH="1">
              <a:off x="2118873" y="2339225"/>
              <a:ext cx="525871" cy="146988"/>
            </a:xfrm>
            <a:custGeom>
              <a:avLst/>
              <a:gdLst/>
              <a:ahLst/>
              <a:cxnLst/>
              <a:rect l="l" t="t" r="r" b="b"/>
              <a:pathLst>
                <a:path w="29122" h="8140" extrusionOk="0">
                  <a:moveTo>
                    <a:pt x="29088" y="1"/>
                  </a:moveTo>
                  <a:lnTo>
                    <a:pt x="22550" y="501"/>
                  </a:lnTo>
                  <a:lnTo>
                    <a:pt x="22517" y="668"/>
                  </a:lnTo>
                  <a:cubicBezTo>
                    <a:pt x="22250" y="2536"/>
                    <a:pt x="21750" y="5471"/>
                    <a:pt x="21516" y="5938"/>
                  </a:cubicBezTo>
                  <a:cubicBezTo>
                    <a:pt x="21285" y="6349"/>
                    <a:pt x="18545" y="6957"/>
                    <a:pt x="16732" y="6957"/>
                  </a:cubicBezTo>
                  <a:cubicBezTo>
                    <a:pt x="16189" y="6957"/>
                    <a:pt x="15730" y="6903"/>
                    <a:pt x="15445" y="6772"/>
                  </a:cubicBezTo>
                  <a:cubicBezTo>
                    <a:pt x="14444" y="6305"/>
                    <a:pt x="12810" y="3436"/>
                    <a:pt x="12276" y="2369"/>
                  </a:cubicBezTo>
                  <a:lnTo>
                    <a:pt x="12210" y="2236"/>
                  </a:lnTo>
                  <a:lnTo>
                    <a:pt x="10108" y="2536"/>
                  </a:lnTo>
                  <a:lnTo>
                    <a:pt x="10075" y="2703"/>
                  </a:lnTo>
                  <a:cubicBezTo>
                    <a:pt x="9841" y="4404"/>
                    <a:pt x="9374" y="6939"/>
                    <a:pt x="9074" y="7239"/>
                  </a:cubicBezTo>
                  <a:cubicBezTo>
                    <a:pt x="8792" y="7481"/>
                    <a:pt x="6724" y="7686"/>
                    <a:pt x="4967" y="7686"/>
                  </a:cubicBezTo>
                  <a:cubicBezTo>
                    <a:pt x="3813" y="7686"/>
                    <a:pt x="2794" y="7597"/>
                    <a:pt x="2503" y="7373"/>
                  </a:cubicBezTo>
                  <a:cubicBezTo>
                    <a:pt x="1902" y="6906"/>
                    <a:pt x="935" y="4237"/>
                    <a:pt x="568" y="3236"/>
                  </a:cubicBezTo>
                  <a:cubicBezTo>
                    <a:pt x="501" y="3069"/>
                    <a:pt x="434" y="2903"/>
                    <a:pt x="368" y="2736"/>
                  </a:cubicBezTo>
                  <a:lnTo>
                    <a:pt x="1" y="2936"/>
                  </a:lnTo>
                  <a:cubicBezTo>
                    <a:pt x="34" y="2969"/>
                    <a:pt x="68" y="3136"/>
                    <a:pt x="168" y="3403"/>
                  </a:cubicBezTo>
                  <a:cubicBezTo>
                    <a:pt x="868" y="5271"/>
                    <a:pt x="1635" y="7239"/>
                    <a:pt x="2269" y="7706"/>
                  </a:cubicBezTo>
                  <a:cubicBezTo>
                    <a:pt x="2669" y="8073"/>
                    <a:pt x="3937" y="8140"/>
                    <a:pt x="4938" y="8140"/>
                  </a:cubicBezTo>
                  <a:cubicBezTo>
                    <a:pt x="5338" y="8140"/>
                    <a:pt x="5638" y="8106"/>
                    <a:pt x="5938" y="8073"/>
                  </a:cubicBezTo>
                  <a:cubicBezTo>
                    <a:pt x="6239" y="8073"/>
                    <a:pt x="8941" y="8006"/>
                    <a:pt x="9374" y="7506"/>
                  </a:cubicBezTo>
                  <a:cubicBezTo>
                    <a:pt x="9841" y="7039"/>
                    <a:pt x="10308" y="3870"/>
                    <a:pt x="10442" y="2903"/>
                  </a:cubicBezTo>
                  <a:lnTo>
                    <a:pt x="11976" y="2669"/>
                  </a:lnTo>
                  <a:cubicBezTo>
                    <a:pt x="12343" y="3403"/>
                    <a:pt x="14011" y="6572"/>
                    <a:pt x="15245" y="7139"/>
                  </a:cubicBezTo>
                  <a:cubicBezTo>
                    <a:pt x="15557" y="7278"/>
                    <a:pt x="16088" y="7339"/>
                    <a:pt x="16719" y="7339"/>
                  </a:cubicBezTo>
                  <a:cubicBezTo>
                    <a:pt x="18655" y="7339"/>
                    <a:pt x="21531" y="6767"/>
                    <a:pt x="21883" y="6138"/>
                  </a:cubicBezTo>
                  <a:cubicBezTo>
                    <a:pt x="22217" y="5538"/>
                    <a:pt x="22784" y="1835"/>
                    <a:pt x="22917" y="901"/>
                  </a:cubicBezTo>
                  <a:lnTo>
                    <a:pt x="29122" y="434"/>
                  </a:lnTo>
                  <a:lnTo>
                    <a:pt x="2908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2"/>
            <p:cNvSpPr/>
            <p:nvPr/>
          </p:nvSpPr>
          <p:spPr>
            <a:xfrm flipH="1">
              <a:off x="2231516" y="2336715"/>
              <a:ext cx="197585" cy="56141"/>
            </a:xfrm>
            <a:custGeom>
              <a:avLst/>
              <a:gdLst/>
              <a:ahLst/>
              <a:cxnLst/>
              <a:rect l="l" t="t" r="r" b="b"/>
              <a:pathLst>
                <a:path w="10942" h="3109" extrusionOk="0">
                  <a:moveTo>
                    <a:pt x="7696" y="0"/>
                  </a:moveTo>
                  <a:cubicBezTo>
                    <a:pt x="4893" y="0"/>
                    <a:pt x="1869" y="1036"/>
                    <a:pt x="1" y="2408"/>
                  </a:cubicBezTo>
                  <a:lnTo>
                    <a:pt x="468" y="3108"/>
                  </a:lnTo>
                  <a:cubicBezTo>
                    <a:pt x="2255" y="1798"/>
                    <a:pt x="5131" y="845"/>
                    <a:pt x="7723" y="845"/>
                  </a:cubicBezTo>
                  <a:cubicBezTo>
                    <a:pt x="8759" y="845"/>
                    <a:pt x="9751" y="997"/>
                    <a:pt x="10608" y="1340"/>
                  </a:cubicBezTo>
                  <a:lnTo>
                    <a:pt x="10942" y="573"/>
                  </a:lnTo>
                  <a:cubicBezTo>
                    <a:pt x="9961" y="175"/>
                    <a:pt x="8847" y="0"/>
                    <a:pt x="769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2"/>
            <p:cNvSpPr/>
            <p:nvPr/>
          </p:nvSpPr>
          <p:spPr>
            <a:xfrm flipH="1">
              <a:off x="2454978" y="2362014"/>
              <a:ext cx="191572" cy="38065"/>
            </a:xfrm>
            <a:custGeom>
              <a:avLst/>
              <a:gdLst/>
              <a:ahLst/>
              <a:cxnLst/>
              <a:rect l="l" t="t" r="r" b="b"/>
              <a:pathLst>
                <a:path w="10609" h="2108" extrusionOk="0">
                  <a:moveTo>
                    <a:pt x="5659" y="1"/>
                  </a:moveTo>
                  <a:cubicBezTo>
                    <a:pt x="3718" y="1"/>
                    <a:pt x="1708" y="460"/>
                    <a:pt x="1" y="1374"/>
                  </a:cubicBezTo>
                  <a:lnTo>
                    <a:pt x="401" y="2108"/>
                  </a:lnTo>
                  <a:cubicBezTo>
                    <a:pt x="1966" y="1273"/>
                    <a:pt x="3857" y="846"/>
                    <a:pt x="5673" y="846"/>
                  </a:cubicBezTo>
                  <a:cubicBezTo>
                    <a:pt x="7341" y="846"/>
                    <a:pt x="8945" y="1206"/>
                    <a:pt x="10175" y="1941"/>
                  </a:cubicBezTo>
                  <a:lnTo>
                    <a:pt x="10608" y="1207"/>
                  </a:lnTo>
                  <a:cubicBezTo>
                    <a:pt x="9223" y="401"/>
                    <a:pt x="7471" y="1"/>
                    <a:pt x="565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2"/>
            <p:cNvSpPr/>
            <p:nvPr/>
          </p:nvSpPr>
          <p:spPr>
            <a:xfrm flipH="1">
              <a:off x="2052007" y="2394048"/>
              <a:ext cx="71706" cy="93375"/>
            </a:xfrm>
            <a:custGeom>
              <a:avLst/>
              <a:gdLst/>
              <a:ahLst/>
              <a:cxnLst/>
              <a:rect l="l" t="t" r="r" b="b"/>
              <a:pathLst>
                <a:path w="3971" h="5171" extrusionOk="0">
                  <a:moveTo>
                    <a:pt x="1448" y="0"/>
                  </a:moveTo>
                  <a:cubicBezTo>
                    <a:pt x="1434" y="0"/>
                    <a:pt x="1420" y="0"/>
                    <a:pt x="1406" y="1"/>
                  </a:cubicBezTo>
                  <a:lnTo>
                    <a:pt x="1406" y="1"/>
                  </a:lnTo>
                  <a:cubicBezTo>
                    <a:pt x="1405" y="0"/>
                    <a:pt x="1403" y="0"/>
                    <a:pt x="1402" y="0"/>
                  </a:cubicBezTo>
                  <a:lnTo>
                    <a:pt x="1402" y="0"/>
                  </a:lnTo>
                  <a:lnTo>
                    <a:pt x="1404" y="1"/>
                  </a:lnTo>
                  <a:lnTo>
                    <a:pt x="1404" y="1"/>
                  </a:lnTo>
                  <a:cubicBezTo>
                    <a:pt x="1156" y="8"/>
                    <a:pt x="904" y="74"/>
                    <a:pt x="668" y="200"/>
                  </a:cubicBezTo>
                  <a:cubicBezTo>
                    <a:pt x="1" y="734"/>
                    <a:pt x="268" y="1801"/>
                    <a:pt x="1102" y="1935"/>
                  </a:cubicBezTo>
                  <a:cubicBezTo>
                    <a:pt x="1302" y="1935"/>
                    <a:pt x="1502" y="1968"/>
                    <a:pt x="1669" y="2068"/>
                  </a:cubicBezTo>
                  <a:cubicBezTo>
                    <a:pt x="1869" y="2168"/>
                    <a:pt x="1969" y="2368"/>
                    <a:pt x="1969" y="2602"/>
                  </a:cubicBezTo>
                  <a:cubicBezTo>
                    <a:pt x="1969" y="2802"/>
                    <a:pt x="1935" y="3036"/>
                    <a:pt x="1902" y="3236"/>
                  </a:cubicBezTo>
                  <a:cubicBezTo>
                    <a:pt x="1835" y="3736"/>
                    <a:pt x="1869" y="4203"/>
                    <a:pt x="2002" y="4703"/>
                  </a:cubicBezTo>
                  <a:cubicBezTo>
                    <a:pt x="2036" y="4837"/>
                    <a:pt x="2102" y="4970"/>
                    <a:pt x="2202" y="5070"/>
                  </a:cubicBezTo>
                  <a:cubicBezTo>
                    <a:pt x="2302" y="5137"/>
                    <a:pt x="2436" y="5170"/>
                    <a:pt x="2536" y="5170"/>
                  </a:cubicBezTo>
                  <a:cubicBezTo>
                    <a:pt x="2936" y="5170"/>
                    <a:pt x="3270" y="4970"/>
                    <a:pt x="3470" y="4637"/>
                  </a:cubicBezTo>
                  <a:cubicBezTo>
                    <a:pt x="3670" y="4337"/>
                    <a:pt x="3803" y="3970"/>
                    <a:pt x="3837" y="3603"/>
                  </a:cubicBezTo>
                  <a:cubicBezTo>
                    <a:pt x="3937" y="3036"/>
                    <a:pt x="3970" y="2469"/>
                    <a:pt x="3904" y="1901"/>
                  </a:cubicBezTo>
                  <a:cubicBezTo>
                    <a:pt x="3870" y="1535"/>
                    <a:pt x="3770" y="1201"/>
                    <a:pt x="3570" y="901"/>
                  </a:cubicBezTo>
                  <a:cubicBezTo>
                    <a:pt x="3343" y="583"/>
                    <a:pt x="2682" y="311"/>
                    <a:pt x="2104" y="149"/>
                  </a:cubicBezTo>
                  <a:lnTo>
                    <a:pt x="2104" y="149"/>
                  </a:lnTo>
                  <a:cubicBezTo>
                    <a:pt x="1897" y="50"/>
                    <a:pt x="1674" y="0"/>
                    <a:pt x="14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2"/>
            <p:cNvSpPr/>
            <p:nvPr/>
          </p:nvSpPr>
          <p:spPr>
            <a:xfrm flipH="1">
              <a:off x="2495336" y="2331298"/>
              <a:ext cx="93375" cy="23005"/>
            </a:xfrm>
            <a:custGeom>
              <a:avLst/>
              <a:gdLst/>
              <a:ahLst/>
              <a:cxnLst/>
              <a:rect l="l" t="t" r="r" b="b"/>
              <a:pathLst>
                <a:path w="5171" h="1274" extrusionOk="0">
                  <a:moveTo>
                    <a:pt x="2709" y="1"/>
                  </a:moveTo>
                  <a:cubicBezTo>
                    <a:pt x="2640" y="1"/>
                    <a:pt x="2571" y="3"/>
                    <a:pt x="2502" y="6"/>
                  </a:cubicBezTo>
                  <a:cubicBezTo>
                    <a:pt x="1835" y="73"/>
                    <a:pt x="1168" y="273"/>
                    <a:pt x="600" y="673"/>
                  </a:cubicBezTo>
                  <a:cubicBezTo>
                    <a:pt x="367" y="807"/>
                    <a:pt x="167" y="1007"/>
                    <a:pt x="0" y="1274"/>
                  </a:cubicBezTo>
                  <a:cubicBezTo>
                    <a:pt x="33" y="1274"/>
                    <a:pt x="267" y="1073"/>
                    <a:pt x="701" y="807"/>
                  </a:cubicBezTo>
                  <a:cubicBezTo>
                    <a:pt x="1347" y="407"/>
                    <a:pt x="2069" y="214"/>
                    <a:pt x="2798" y="214"/>
                  </a:cubicBezTo>
                  <a:cubicBezTo>
                    <a:pt x="3350" y="214"/>
                    <a:pt x="3905" y="324"/>
                    <a:pt x="4437" y="540"/>
                  </a:cubicBezTo>
                  <a:cubicBezTo>
                    <a:pt x="4869" y="725"/>
                    <a:pt x="5101" y="910"/>
                    <a:pt x="5160" y="910"/>
                  </a:cubicBezTo>
                  <a:cubicBezTo>
                    <a:pt x="5164" y="910"/>
                    <a:pt x="5168" y="909"/>
                    <a:pt x="5170" y="907"/>
                  </a:cubicBezTo>
                  <a:cubicBezTo>
                    <a:pt x="4970" y="706"/>
                    <a:pt x="4737" y="540"/>
                    <a:pt x="4503" y="440"/>
                  </a:cubicBezTo>
                  <a:cubicBezTo>
                    <a:pt x="3932" y="139"/>
                    <a:pt x="3334" y="1"/>
                    <a:pt x="270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2"/>
            <p:cNvSpPr/>
            <p:nvPr/>
          </p:nvSpPr>
          <p:spPr>
            <a:xfrm flipH="1">
              <a:off x="2291142" y="2308112"/>
              <a:ext cx="75914" cy="18491"/>
            </a:xfrm>
            <a:custGeom>
              <a:avLst/>
              <a:gdLst/>
              <a:ahLst/>
              <a:cxnLst/>
              <a:rect l="l" t="t" r="r" b="b"/>
              <a:pathLst>
                <a:path w="4204" h="1024" extrusionOk="0">
                  <a:moveTo>
                    <a:pt x="2211" y="0"/>
                  </a:moveTo>
                  <a:cubicBezTo>
                    <a:pt x="1598" y="0"/>
                    <a:pt x="986" y="185"/>
                    <a:pt x="467" y="556"/>
                  </a:cubicBezTo>
                  <a:cubicBezTo>
                    <a:pt x="134" y="790"/>
                    <a:pt x="0" y="1023"/>
                    <a:pt x="0" y="1023"/>
                  </a:cubicBezTo>
                  <a:cubicBezTo>
                    <a:pt x="201" y="923"/>
                    <a:pt x="367" y="823"/>
                    <a:pt x="568" y="690"/>
                  </a:cubicBezTo>
                  <a:cubicBezTo>
                    <a:pt x="1078" y="368"/>
                    <a:pt x="1663" y="207"/>
                    <a:pt x="2251" y="207"/>
                  </a:cubicBezTo>
                  <a:cubicBezTo>
                    <a:pt x="2700" y="207"/>
                    <a:pt x="3150" y="301"/>
                    <a:pt x="3570" y="489"/>
                  </a:cubicBezTo>
                  <a:cubicBezTo>
                    <a:pt x="3770" y="589"/>
                    <a:pt x="3970" y="690"/>
                    <a:pt x="4170" y="756"/>
                  </a:cubicBezTo>
                  <a:cubicBezTo>
                    <a:pt x="4203" y="723"/>
                    <a:pt x="4003" y="556"/>
                    <a:pt x="3636" y="356"/>
                  </a:cubicBezTo>
                  <a:cubicBezTo>
                    <a:pt x="3192" y="119"/>
                    <a:pt x="2701" y="0"/>
                    <a:pt x="221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2"/>
            <p:cNvSpPr/>
            <p:nvPr/>
          </p:nvSpPr>
          <p:spPr>
            <a:xfrm flipH="1">
              <a:off x="2348366" y="2503855"/>
              <a:ext cx="28928" cy="11268"/>
            </a:xfrm>
            <a:custGeom>
              <a:avLst/>
              <a:gdLst/>
              <a:ahLst/>
              <a:cxnLst/>
              <a:rect l="l" t="t" r="r" b="b"/>
              <a:pathLst>
                <a:path w="1602" h="624" extrusionOk="0">
                  <a:moveTo>
                    <a:pt x="555" y="1"/>
                  </a:moveTo>
                  <a:cubicBezTo>
                    <a:pt x="360" y="1"/>
                    <a:pt x="167" y="53"/>
                    <a:pt x="0" y="157"/>
                  </a:cubicBezTo>
                  <a:cubicBezTo>
                    <a:pt x="34" y="224"/>
                    <a:pt x="401" y="190"/>
                    <a:pt x="868" y="257"/>
                  </a:cubicBezTo>
                  <a:cubicBezTo>
                    <a:pt x="1034" y="290"/>
                    <a:pt x="1201" y="357"/>
                    <a:pt x="1368" y="490"/>
                  </a:cubicBezTo>
                  <a:cubicBezTo>
                    <a:pt x="1468" y="557"/>
                    <a:pt x="1535" y="624"/>
                    <a:pt x="1568" y="624"/>
                  </a:cubicBezTo>
                  <a:cubicBezTo>
                    <a:pt x="1602" y="624"/>
                    <a:pt x="1602" y="524"/>
                    <a:pt x="1468" y="390"/>
                  </a:cubicBezTo>
                  <a:cubicBezTo>
                    <a:pt x="1335" y="190"/>
                    <a:pt x="1135" y="90"/>
                    <a:pt x="901" y="57"/>
                  </a:cubicBezTo>
                  <a:cubicBezTo>
                    <a:pt x="788" y="19"/>
                    <a:pt x="671" y="1"/>
                    <a:pt x="55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2"/>
            <p:cNvSpPr/>
            <p:nvPr/>
          </p:nvSpPr>
          <p:spPr>
            <a:xfrm flipH="1">
              <a:off x="2332096" y="2501201"/>
              <a:ext cx="16288" cy="23565"/>
            </a:xfrm>
            <a:custGeom>
              <a:avLst/>
              <a:gdLst/>
              <a:ahLst/>
              <a:cxnLst/>
              <a:rect l="l" t="t" r="r" b="b"/>
              <a:pathLst>
                <a:path w="902" h="1305" extrusionOk="0">
                  <a:moveTo>
                    <a:pt x="51" y="0"/>
                  </a:moveTo>
                  <a:cubicBezTo>
                    <a:pt x="45" y="0"/>
                    <a:pt x="39" y="1"/>
                    <a:pt x="34" y="4"/>
                  </a:cubicBezTo>
                  <a:cubicBezTo>
                    <a:pt x="1" y="37"/>
                    <a:pt x="201" y="304"/>
                    <a:pt x="434" y="637"/>
                  </a:cubicBezTo>
                  <a:cubicBezTo>
                    <a:pt x="634" y="1004"/>
                    <a:pt x="768" y="1305"/>
                    <a:pt x="834" y="1305"/>
                  </a:cubicBezTo>
                  <a:cubicBezTo>
                    <a:pt x="901" y="1305"/>
                    <a:pt x="834" y="904"/>
                    <a:pt x="601" y="537"/>
                  </a:cubicBezTo>
                  <a:cubicBezTo>
                    <a:pt x="384" y="197"/>
                    <a:pt x="139" y="0"/>
                    <a:pt x="5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2"/>
            <p:cNvSpPr/>
            <p:nvPr/>
          </p:nvSpPr>
          <p:spPr>
            <a:xfrm flipH="1">
              <a:off x="2027322" y="2477762"/>
              <a:ext cx="465631" cy="681797"/>
            </a:xfrm>
            <a:custGeom>
              <a:avLst/>
              <a:gdLst/>
              <a:ahLst/>
              <a:cxnLst/>
              <a:rect l="l" t="t" r="r" b="b"/>
              <a:pathLst>
                <a:path w="25786" h="37757" extrusionOk="0">
                  <a:moveTo>
                    <a:pt x="23017" y="1"/>
                  </a:moveTo>
                  <a:cubicBezTo>
                    <a:pt x="23017" y="68"/>
                    <a:pt x="23017" y="134"/>
                    <a:pt x="23051" y="168"/>
                  </a:cubicBezTo>
                  <a:cubicBezTo>
                    <a:pt x="23051" y="101"/>
                    <a:pt x="23017" y="67"/>
                    <a:pt x="23017" y="1"/>
                  </a:cubicBezTo>
                  <a:close/>
                  <a:moveTo>
                    <a:pt x="23051" y="168"/>
                  </a:moveTo>
                  <a:lnTo>
                    <a:pt x="23051" y="168"/>
                  </a:lnTo>
                  <a:cubicBezTo>
                    <a:pt x="23084" y="301"/>
                    <a:pt x="23117" y="468"/>
                    <a:pt x="23184" y="701"/>
                  </a:cubicBezTo>
                  <a:cubicBezTo>
                    <a:pt x="23284" y="1168"/>
                    <a:pt x="23484" y="1835"/>
                    <a:pt x="23684" y="2703"/>
                  </a:cubicBezTo>
                  <a:cubicBezTo>
                    <a:pt x="24352" y="5138"/>
                    <a:pt x="24852" y="7640"/>
                    <a:pt x="25252" y="10141"/>
                  </a:cubicBezTo>
                  <a:cubicBezTo>
                    <a:pt x="25486" y="11876"/>
                    <a:pt x="25619" y="13610"/>
                    <a:pt x="25552" y="15345"/>
                  </a:cubicBezTo>
                  <a:cubicBezTo>
                    <a:pt x="25519" y="17346"/>
                    <a:pt x="25219" y="19348"/>
                    <a:pt x="24652" y="21283"/>
                  </a:cubicBezTo>
                  <a:cubicBezTo>
                    <a:pt x="23518" y="25352"/>
                    <a:pt x="21083" y="29455"/>
                    <a:pt x="17847" y="33091"/>
                  </a:cubicBezTo>
                  <a:cubicBezTo>
                    <a:pt x="17046" y="33992"/>
                    <a:pt x="16212" y="34892"/>
                    <a:pt x="15345" y="35693"/>
                  </a:cubicBezTo>
                  <a:cubicBezTo>
                    <a:pt x="14911" y="36093"/>
                    <a:pt x="14478" y="36494"/>
                    <a:pt x="14011" y="36827"/>
                  </a:cubicBezTo>
                  <a:cubicBezTo>
                    <a:pt x="13544" y="37194"/>
                    <a:pt x="13010" y="37428"/>
                    <a:pt x="12476" y="37528"/>
                  </a:cubicBezTo>
                  <a:cubicBezTo>
                    <a:pt x="12367" y="37540"/>
                    <a:pt x="12259" y="37547"/>
                    <a:pt x="12153" y="37547"/>
                  </a:cubicBezTo>
                  <a:cubicBezTo>
                    <a:pt x="11706" y="37547"/>
                    <a:pt x="11286" y="37430"/>
                    <a:pt x="10909" y="37161"/>
                  </a:cubicBezTo>
                  <a:cubicBezTo>
                    <a:pt x="10475" y="36827"/>
                    <a:pt x="10075" y="36427"/>
                    <a:pt x="9741" y="36027"/>
                  </a:cubicBezTo>
                  <a:cubicBezTo>
                    <a:pt x="8974" y="35193"/>
                    <a:pt x="8273" y="34392"/>
                    <a:pt x="7606" y="33558"/>
                  </a:cubicBezTo>
                  <a:cubicBezTo>
                    <a:pt x="4938" y="30256"/>
                    <a:pt x="3437" y="26687"/>
                    <a:pt x="2469" y="23618"/>
                  </a:cubicBezTo>
                  <a:cubicBezTo>
                    <a:pt x="1502" y="20549"/>
                    <a:pt x="968" y="18014"/>
                    <a:pt x="601" y="16279"/>
                  </a:cubicBezTo>
                  <a:cubicBezTo>
                    <a:pt x="434" y="15378"/>
                    <a:pt x="268" y="14711"/>
                    <a:pt x="168" y="14244"/>
                  </a:cubicBezTo>
                  <a:cubicBezTo>
                    <a:pt x="134" y="14011"/>
                    <a:pt x="101" y="13844"/>
                    <a:pt x="68" y="13711"/>
                  </a:cubicBezTo>
                  <a:cubicBezTo>
                    <a:pt x="34" y="13644"/>
                    <a:pt x="34" y="13610"/>
                    <a:pt x="1" y="13544"/>
                  </a:cubicBezTo>
                  <a:cubicBezTo>
                    <a:pt x="1" y="13610"/>
                    <a:pt x="1" y="13644"/>
                    <a:pt x="1" y="13711"/>
                  </a:cubicBezTo>
                  <a:cubicBezTo>
                    <a:pt x="34" y="13811"/>
                    <a:pt x="68" y="14011"/>
                    <a:pt x="101" y="14244"/>
                  </a:cubicBezTo>
                  <a:cubicBezTo>
                    <a:pt x="201" y="14711"/>
                    <a:pt x="334" y="15412"/>
                    <a:pt x="501" y="16279"/>
                  </a:cubicBezTo>
                  <a:cubicBezTo>
                    <a:pt x="968" y="18747"/>
                    <a:pt x="1569" y="21216"/>
                    <a:pt x="2336" y="23651"/>
                  </a:cubicBezTo>
                  <a:cubicBezTo>
                    <a:pt x="3370" y="27287"/>
                    <a:pt x="5104" y="30689"/>
                    <a:pt x="7439" y="33658"/>
                  </a:cubicBezTo>
                  <a:cubicBezTo>
                    <a:pt x="8073" y="34492"/>
                    <a:pt x="8807" y="35293"/>
                    <a:pt x="9541" y="36127"/>
                  </a:cubicBezTo>
                  <a:cubicBezTo>
                    <a:pt x="9908" y="36594"/>
                    <a:pt x="10342" y="36961"/>
                    <a:pt x="10775" y="37327"/>
                  </a:cubicBezTo>
                  <a:cubicBezTo>
                    <a:pt x="11178" y="37596"/>
                    <a:pt x="11646" y="37757"/>
                    <a:pt x="12127" y="37757"/>
                  </a:cubicBezTo>
                  <a:cubicBezTo>
                    <a:pt x="12243" y="37757"/>
                    <a:pt x="12360" y="37747"/>
                    <a:pt x="12476" y="37728"/>
                  </a:cubicBezTo>
                  <a:cubicBezTo>
                    <a:pt x="13077" y="37628"/>
                    <a:pt x="13644" y="37361"/>
                    <a:pt x="14111" y="37027"/>
                  </a:cubicBezTo>
                  <a:cubicBezTo>
                    <a:pt x="14578" y="36660"/>
                    <a:pt x="15045" y="36260"/>
                    <a:pt x="15479" y="35860"/>
                  </a:cubicBezTo>
                  <a:cubicBezTo>
                    <a:pt x="16346" y="35026"/>
                    <a:pt x="17180" y="34159"/>
                    <a:pt x="18014" y="33225"/>
                  </a:cubicBezTo>
                  <a:cubicBezTo>
                    <a:pt x="21249" y="29555"/>
                    <a:pt x="23684" y="25452"/>
                    <a:pt x="24852" y="21316"/>
                  </a:cubicBezTo>
                  <a:cubicBezTo>
                    <a:pt x="25419" y="19381"/>
                    <a:pt x="25719" y="17380"/>
                    <a:pt x="25753" y="15345"/>
                  </a:cubicBezTo>
                  <a:cubicBezTo>
                    <a:pt x="25786" y="13610"/>
                    <a:pt x="25652" y="11843"/>
                    <a:pt x="25419" y="10108"/>
                  </a:cubicBezTo>
                  <a:cubicBezTo>
                    <a:pt x="25019" y="7606"/>
                    <a:pt x="24452" y="5138"/>
                    <a:pt x="23784" y="2669"/>
                  </a:cubicBezTo>
                  <a:cubicBezTo>
                    <a:pt x="23551" y="1835"/>
                    <a:pt x="23351" y="1168"/>
                    <a:pt x="23217" y="701"/>
                  </a:cubicBezTo>
                  <a:cubicBezTo>
                    <a:pt x="23151" y="468"/>
                    <a:pt x="23117" y="301"/>
                    <a:pt x="23051" y="16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2"/>
            <p:cNvSpPr/>
            <p:nvPr/>
          </p:nvSpPr>
          <p:spPr>
            <a:xfrm flipH="1">
              <a:off x="2161634" y="3155406"/>
              <a:ext cx="114466" cy="838482"/>
            </a:xfrm>
            <a:custGeom>
              <a:avLst/>
              <a:gdLst/>
              <a:ahLst/>
              <a:cxnLst/>
              <a:rect l="l" t="t" r="r" b="b"/>
              <a:pathLst>
                <a:path w="6339" h="46434" extrusionOk="0">
                  <a:moveTo>
                    <a:pt x="100" y="1"/>
                  </a:moveTo>
                  <a:lnTo>
                    <a:pt x="100" y="1"/>
                  </a:lnTo>
                  <a:cubicBezTo>
                    <a:pt x="82" y="115"/>
                    <a:pt x="70" y="229"/>
                    <a:pt x="62" y="343"/>
                  </a:cubicBezTo>
                  <a:lnTo>
                    <a:pt x="62" y="343"/>
                  </a:lnTo>
                  <a:lnTo>
                    <a:pt x="100" y="134"/>
                  </a:lnTo>
                  <a:cubicBezTo>
                    <a:pt x="100" y="67"/>
                    <a:pt x="100" y="34"/>
                    <a:pt x="100" y="1"/>
                  </a:cubicBezTo>
                  <a:close/>
                  <a:moveTo>
                    <a:pt x="62" y="343"/>
                  </a:moveTo>
                  <a:lnTo>
                    <a:pt x="34" y="501"/>
                  </a:lnTo>
                  <a:cubicBezTo>
                    <a:pt x="0" y="701"/>
                    <a:pt x="0" y="901"/>
                    <a:pt x="34" y="1068"/>
                  </a:cubicBezTo>
                  <a:cubicBezTo>
                    <a:pt x="34" y="1368"/>
                    <a:pt x="100" y="1635"/>
                    <a:pt x="167" y="1902"/>
                  </a:cubicBezTo>
                  <a:cubicBezTo>
                    <a:pt x="401" y="2602"/>
                    <a:pt x="701" y="3303"/>
                    <a:pt x="1068" y="3937"/>
                  </a:cubicBezTo>
                  <a:cubicBezTo>
                    <a:pt x="1568" y="4771"/>
                    <a:pt x="2035" y="5671"/>
                    <a:pt x="2402" y="6572"/>
                  </a:cubicBezTo>
                  <a:cubicBezTo>
                    <a:pt x="2602" y="7106"/>
                    <a:pt x="2736" y="7639"/>
                    <a:pt x="2736" y="8240"/>
                  </a:cubicBezTo>
                  <a:cubicBezTo>
                    <a:pt x="2736" y="8840"/>
                    <a:pt x="2669" y="9441"/>
                    <a:pt x="2502" y="10041"/>
                  </a:cubicBezTo>
                  <a:cubicBezTo>
                    <a:pt x="2169" y="11275"/>
                    <a:pt x="1568" y="12610"/>
                    <a:pt x="1668" y="14077"/>
                  </a:cubicBezTo>
                  <a:cubicBezTo>
                    <a:pt x="1735" y="15578"/>
                    <a:pt x="2402" y="16979"/>
                    <a:pt x="3069" y="18414"/>
                  </a:cubicBezTo>
                  <a:cubicBezTo>
                    <a:pt x="3736" y="19848"/>
                    <a:pt x="4470" y="21316"/>
                    <a:pt x="5071" y="22850"/>
                  </a:cubicBezTo>
                  <a:cubicBezTo>
                    <a:pt x="5671" y="24351"/>
                    <a:pt x="6005" y="25953"/>
                    <a:pt x="6071" y="27554"/>
                  </a:cubicBezTo>
                  <a:cubicBezTo>
                    <a:pt x="6071" y="29055"/>
                    <a:pt x="5905" y="30556"/>
                    <a:pt x="5538" y="32024"/>
                  </a:cubicBezTo>
                  <a:cubicBezTo>
                    <a:pt x="4871" y="34826"/>
                    <a:pt x="3937" y="37294"/>
                    <a:pt x="3436" y="39429"/>
                  </a:cubicBezTo>
                  <a:cubicBezTo>
                    <a:pt x="3003" y="41097"/>
                    <a:pt x="2836" y="42865"/>
                    <a:pt x="3003" y="44599"/>
                  </a:cubicBezTo>
                  <a:cubicBezTo>
                    <a:pt x="3036" y="44866"/>
                    <a:pt x="3069" y="45133"/>
                    <a:pt x="3103" y="45400"/>
                  </a:cubicBezTo>
                  <a:cubicBezTo>
                    <a:pt x="3169" y="45633"/>
                    <a:pt x="3236" y="45833"/>
                    <a:pt x="3269" y="45967"/>
                  </a:cubicBezTo>
                  <a:cubicBezTo>
                    <a:pt x="3303" y="46134"/>
                    <a:pt x="3336" y="46267"/>
                    <a:pt x="3369" y="46334"/>
                  </a:cubicBezTo>
                  <a:cubicBezTo>
                    <a:pt x="3369" y="46234"/>
                    <a:pt x="3336" y="46134"/>
                    <a:pt x="3303" y="45967"/>
                  </a:cubicBezTo>
                  <a:cubicBezTo>
                    <a:pt x="3269" y="45800"/>
                    <a:pt x="3236" y="45600"/>
                    <a:pt x="3169" y="45400"/>
                  </a:cubicBezTo>
                  <a:cubicBezTo>
                    <a:pt x="3136" y="45133"/>
                    <a:pt x="3103" y="44833"/>
                    <a:pt x="3103" y="44566"/>
                  </a:cubicBezTo>
                  <a:cubicBezTo>
                    <a:pt x="2969" y="42865"/>
                    <a:pt x="3136" y="41130"/>
                    <a:pt x="3603" y="39462"/>
                  </a:cubicBezTo>
                  <a:cubicBezTo>
                    <a:pt x="4103" y="37327"/>
                    <a:pt x="5071" y="34892"/>
                    <a:pt x="5771" y="32090"/>
                  </a:cubicBezTo>
                  <a:cubicBezTo>
                    <a:pt x="6138" y="30589"/>
                    <a:pt x="6338" y="29088"/>
                    <a:pt x="6305" y="27554"/>
                  </a:cubicBezTo>
                  <a:cubicBezTo>
                    <a:pt x="6272" y="25919"/>
                    <a:pt x="5905" y="24285"/>
                    <a:pt x="5304" y="22784"/>
                  </a:cubicBezTo>
                  <a:cubicBezTo>
                    <a:pt x="4704" y="21216"/>
                    <a:pt x="3937" y="19748"/>
                    <a:pt x="3269" y="18314"/>
                  </a:cubicBezTo>
                  <a:cubicBezTo>
                    <a:pt x="2602" y="16913"/>
                    <a:pt x="1968" y="15512"/>
                    <a:pt x="1868" y="14077"/>
                  </a:cubicBezTo>
                  <a:cubicBezTo>
                    <a:pt x="1802" y="12643"/>
                    <a:pt x="2369" y="11342"/>
                    <a:pt x="2669" y="10108"/>
                  </a:cubicBezTo>
                  <a:cubicBezTo>
                    <a:pt x="2836" y="9474"/>
                    <a:pt x="2936" y="8840"/>
                    <a:pt x="2902" y="8206"/>
                  </a:cubicBezTo>
                  <a:cubicBezTo>
                    <a:pt x="2902" y="7639"/>
                    <a:pt x="2769" y="7039"/>
                    <a:pt x="2569" y="6505"/>
                  </a:cubicBezTo>
                  <a:cubicBezTo>
                    <a:pt x="2169" y="5605"/>
                    <a:pt x="1702" y="4704"/>
                    <a:pt x="1168" y="3870"/>
                  </a:cubicBezTo>
                  <a:cubicBezTo>
                    <a:pt x="801" y="3236"/>
                    <a:pt x="501" y="2569"/>
                    <a:pt x="267" y="1869"/>
                  </a:cubicBezTo>
                  <a:cubicBezTo>
                    <a:pt x="103" y="1377"/>
                    <a:pt x="29" y="862"/>
                    <a:pt x="62" y="343"/>
                  </a:cubicBezTo>
                  <a:close/>
                  <a:moveTo>
                    <a:pt x="3369" y="46334"/>
                  </a:moveTo>
                  <a:lnTo>
                    <a:pt x="3369" y="46334"/>
                  </a:lnTo>
                  <a:cubicBezTo>
                    <a:pt x="3403" y="46400"/>
                    <a:pt x="3403" y="46434"/>
                    <a:pt x="3403" y="46434"/>
                  </a:cubicBezTo>
                  <a:cubicBezTo>
                    <a:pt x="3403" y="46400"/>
                    <a:pt x="3403" y="46367"/>
                    <a:pt x="3369" y="4633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2"/>
            <p:cNvSpPr/>
            <p:nvPr/>
          </p:nvSpPr>
          <p:spPr>
            <a:xfrm flipH="1">
              <a:off x="2251379" y="3147569"/>
              <a:ext cx="45812" cy="31348"/>
            </a:xfrm>
            <a:custGeom>
              <a:avLst/>
              <a:gdLst/>
              <a:ahLst/>
              <a:cxnLst/>
              <a:rect l="l" t="t" r="r" b="b"/>
              <a:pathLst>
                <a:path w="2537" h="1736" extrusionOk="0">
                  <a:moveTo>
                    <a:pt x="134" y="1"/>
                  </a:moveTo>
                  <a:lnTo>
                    <a:pt x="1" y="435"/>
                  </a:lnTo>
                  <a:lnTo>
                    <a:pt x="1002" y="1736"/>
                  </a:lnTo>
                  <a:lnTo>
                    <a:pt x="1435" y="1736"/>
                  </a:lnTo>
                  <a:lnTo>
                    <a:pt x="2536" y="435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2"/>
            <p:cNvSpPr/>
            <p:nvPr/>
          </p:nvSpPr>
          <p:spPr>
            <a:xfrm flipH="1">
              <a:off x="2156216" y="3884839"/>
              <a:ext cx="1678011" cy="645754"/>
            </a:xfrm>
            <a:custGeom>
              <a:avLst/>
              <a:gdLst/>
              <a:ahLst/>
              <a:cxnLst/>
              <a:rect l="l" t="t" r="r" b="b"/>
              <a:pathLst>
                <a:path w="92926" h="35761" extrusionOk="0">
                  <a:moveTo>
                    <a:pt x="2316" y="1"/>
                  </a:moveTo>
                  <a:cubicBezTo>
                    <a:pt x="907" y="1"/>
                    <a:pt x="0" y="1549"/>
                    <a:pt x="726" y="2803"/>
                  </a:cubicBezTo>
                  <a:lnTo>
                    <a:pt x="19406" y="35727"/>
                  </a:lnTo>
                  <a:lnTo>
                    <a:pt x="91825" y="35760"/>
                  </a:lnTo>
                  <a:cubicBezTo>
                    <a:pt x="92425" y="35727"/>
                    <a:pt x="92925" y="35260"/>
                    <a:pt x="92925" y="34626"/>
                  </a:cubicBezTo>
                  <a:cubicBezTo>
                    <a:pt x="92925" y="34026"/>
                    <a:pt x="92425" y="33525"/>
                    <a:pt x="91825" y="33525"/>
                  </a:cubicBezTo>
                  <a:lnTo>
                    <a:pt x="67774" y="32858"/>
                  </a:lnTo>
                  <a:cubicBezTo>
                    <a:pt x="66673" y="32825"/>
                    <a:pt x="65673" y="32224"/>
                    <a:pt x="65139" y="31257"/>
                  </a:cubicBezTo>
                  <a:lnTo>
                    <a:pt x="49528" y="1469"/>
                  </a:lnTo>
                  <a:cubicBezTo>
                    <a:pt x="49194" y="835"/>
                    <a:pt x="48560" y="468"/>
                    <a:pt x="47860" y="435"/>
                  </a:cubicBezTo>
                  <a:lnTo>
                    <a:pt x="2361" y="1"/>
                  </a:lnTo>
                  <a:cubicBezTo>
                    <a:pt x="2346" y="1"/>
                    <a:pt x="2331" y="1"/>
                    <a:pt x="23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2"/>
            <p:cNvSpPr/>
            <p:nvPr/>
          </p:nvSpPr>
          <p:spPr>
            <a:xfrm flipH="1">
              <a:off x="2663397" y="3913153"/>
              <a:ext cx="1152899" cy="612005"/>
            </a:xfrm>
            <a:custGeom>
              <a:avLst/>
              <a:gdLst/>
              <a:ahLst/>
              <a:cxnLst/>
              <a:rect l="l" t="t" r="r" b="b"/>
              <a:pathLst>
                <a:path w="63846" h="33892" extrusionOk="0">
                  <a:moveTo>
                    <a:pt x="0" y="1"/>
                  </a:moveTo>
                  <a:lnTo>
                    <a:pt x="634" y="34"/>
                  </a:lnTo>
                  <a:lnTo>
                    <a:pt x="3102" y="101"/>
                  </a:lnTo>
                  <a:lnTo>
                    <a:pt x="12075" y="234"/>
                  </a:lnTo>
                  <a:lnTo>
                    <a:pt x="41763" y="635"/>
                  </a:lnTo>
                  <a:lnTo>
                    <a:pt x="43898" y="668"/>
                  </a:lnTo>
                  <a:lnTo>
                    <a:pt x="44966" y="668"/>
                  </a:lnTo>
                  <a:cubicBezTo>
                    <a:pt x="45333" y="668"/>
                    <a:pt x="45666" y="735"/>
                    <a:pt x="45966" y="902"/>
                  </a:cubicBezTo>
                  <a:cubicBezTo>
                    <a:pt x="46267" y="1068"/>
                    <a:pt x="46500" y="1269"/>
                    <a:pt x="46700" y="1569"/>
                  </a:cubicBezTo>
                  <a:cubicBezTo>
                    <a:pt x="46867" y="1836"/>
                    <a:pt x="47034" y="2169"/>
                    <a:pt x="47201" y="2469"/>
                  </a:cubicBezTo>
                  <a:lnTo>
                    <a:pt x="48168" y="4304"/>
                  </a:lnTo>
                  <a:lnTo>
                    <a:pt x="51837" y="11276"/>
                  </a:lnTo>
                  <a:cubicBezTo>
                    <a:pt x="54206" y="15712"/>
                    <a:pt x="56307" y="19682"/>
                    <a:pt x="58075" y="23051"/>
                  </a:cubicBezTo>
                  <a:cubicBezTo>
                    <a:pt x="59843" y="26420"/>
                    <a:pt x="61277" y="29122"/>
                    <a:pt x="62278" y="30990"/>
                  </a:cubicBezTo>
                  <a:cubicBezTo>
                    <a:pt x="62778" y="31924"/>
                    <a:pt x="63179" y="32658"/>
                    <a:pt x="63445" y="33158"/>
                  </a:cubicBezTo>
                  <a:cubicBezTo>
                    <a:pt x="63579" y="33392"/>
                    <a:pt x="63679" y="33558"/>
                    <a:pt x="63746" y="33692"/>
                  </a:cubicBezTo>
                  <a:cubicBezTo>
                    <a:pt x="63679" y="33558"/>
                    <a:pt x="63579" y="33358"/>
                    <a:pt x="63479" y="33125"/>
                  </a:cubicBezTo>
                  <a:cubicBezTo>
                    <a:pt x="63212" y="32624"/>
                    <a:pt x="62845" y="31890"/>
                    <a:pt x="62345" y="30956"/>
                  </a:cubicBezTo>
                  <a:lnTo>
                    <a:pt x="58175" y="22984"/>
                  </a:lnTo>
                  <a:cubicBezTo>
                    <a:pt x="56440" y="19615"/>
                    <a:pt x="54339" y="15612"/>
                    <a:pt x="52004" y="11176"/>
                  </a:cubicBezTo>
                  <a:lnTo>
                    <a:pt x="48335" y="4171"/>
                  </a:lnTo>
                  <a:lnTo>
                    <a:pt x="47401" y="2369"/>
                  </a:lnTo>
                  <a:cubicBezTo>
                    <a:pt x="47234" y="2036"/>
                    <a:pt x="47100" y="1736"/>
                    <a:pt x="46867" y="1435"/>
                  </a:cubicBezTo>
                  <a:cubicBezTo>
                    <a:pt x="46433" y="802"/>
                    <a:pt x="45733" y="435"/>
                    <a:pt x="44999" y="435"/>
                  </a:cubicBezTo>
                  <a:lnTo>
                    <a:pt x="43932" y="435"/>
                  </a:lnTo>
                  <a:lnTo>
                    <a:pt x="41763" y="401"/>
                  </a:lnTo>
                  <a:lnTo>
                    <a:pt x="12109" y="68"/>
                  </a:lnTo>
                  <a:lnTo>
                    <a:pt x="3102" y="1"/>
                  </a:lnTo>
                  <a:close/>
                  <a:moveTo>
                    <a:pt x="63746" y="33692"/>
                  </a:moveTo>
                  <a:lnTo>
                    <a:pt x="63846" y="33892"/>
                  </a:lnTo>
                  <a:cubicBezTo>
                    <a:pt x="63846" y="33892"/>
                    <a:pt x="63846" y="33859"/>
                    <a:pt x="63746" y="3369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2"/>
            <p:cNvSpPr/>
            <p:nvPr/>
          </p:nvSpPr>
          <p:spPr>
            <a:xfrm flipH="1">
              <a:off x="3271448" y="4162509"/>
              <a:ext cx="76835" cy="64303"/>
            </a:xfrm>
            <a:custGeom>
              <a:avLst/>
              <a:gdLst/>
              <a:ahLst/>
              <a:cxnLst/>
              <a:rect l="l" t="t" r="r" b="b"/>
              <a:pathLst>
                <a:path w="4255" h="3561" extrusionOk="0">
                  <a:moveTo>
                    <a:pt x="2430" y="1"/>
                  </a:moveTo>
                  <a:cubicBezTo>
                    <a:pt x="2410" y="1"/>
                    <a:pt x="2389" y="1"/>
                    <a:pt x="2369" y="2"/>
                  </a:cubicBezTo>
                  <a:cubicBezTo>
                    <a:pt x="768" y="2"/>
                    <a:pt x="1" y="2003"/>
                    <a:pt x="1168" y="3104"/>
                  </a:cubicBezTo>
                  <a:cubicBezTo>
                    <a:pt x="1523" y="3420"/>
                    <a:pt x="1943" y="3560"/>
                    <a:pt x="2353" y="3560"/>
                  </a:cubicBezTo>
                  <a:cubicBezTo>
                    <a:pt x="3330" y="3560"/>
                    <a:pt x="4254" y="2764"/>
                    <a:pt x="4137" y="1636"/>
                  </a:cubicBezTo>
                  <a:cubicBezTo>
                    <a:pt x="4104" y="723"/>
                    <a:pt x="3338" y="1"/>
                    <a:pt x="2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24" name="Google Shape;1124;p52"/>
          <p:cNvCxnSpPr/>
          <p:nvPr/>
        </p:nvCxnSpPr>
        <p:spPr>
          <a:xfrm>
            <a:off x="540900" y="4604913"/>
            <a:ext cx="806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5" name="Google Shape;1125;p52"/>
          <p:cNvSpPr/>
          <p:nvPr/>
        </p:nvSpPr>
        <p:spPr>
          <a:xfrm>
            <a:off x="494089" y="29771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1126" name="Google Shape;1126;p52"/>
          <p:cNvSpPr/>
          <p:nvPr/>
        </p:nvSpPr>
        <p:spPr>
          <a:xfrm>
            <a:off x="8289188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1135" name="Google Shape;1135;p52"/>
          <p:cNvSpPr/>
          <p:nvPr/>
        </p:nvSpPr>
        <p:spPr>
          <a:xfrm>
            <a:off x="3138142" y="4626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2"/>
              </a:solidFill>
              <a:latin typeface="Arial"/>
            </a:endParaRPr>
          </a:p>
        </p:txBody>
      </p:sp>
      <p:sp>
        <p:nvSpPr>
          <p:cNvPr id="1136" name="Google Shape;1136;p52"/>
          <p:cNvSpPr/>
          <p:nvPr/>
        </p:nvSpPr>
        <p:spPr>
          <a:xfrm flipH="1">
            <a:off x="661200" y="16190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" name="Google Shape;915;p51"/>
          <p:cNvGrpSpPr/>
          <p:nvPr/>
        </p:nvGrpSpPr>
        <p:grpSpPr>
          <a:xfrm rot="1073049">
            <a:off x="4392664" y="4338271"/>
            <a:ext cx="619261" cy="533307"/>
            <a:chOff x="6473227" y="478357"/>
            <a:chExt cx="619248" cy="533295"/>
          </a:xfrm>
        </p:grpSpPr>
        <p:sp>
          <p:nvSpPr>
            <p:cNvPr id="916" name="Google Shape;916;p51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1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1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1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1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1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1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1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1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1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1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1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1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1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1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1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2" name="Google Shape;932;p51"/>
          <p:cNvSpPr/>
          <p:nvPr/>
        </p:nvSpPr>
        <p:spPr>
          <a:xfrm>
            <a:off x="1647042" y="1652812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933" name="Google Shape;933;p51"/>
          <p:cNvSpPr/>
          <p:nvPr/>
        </p:nvSpPr>
        <p:spPr>
          <a:xfrm>
            <a:off x="8289188" y="1209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942" name="Google Shape;942;p51"/>
          <p:cNvSpPr/>
          <p:nvPr/>
        </p:nvSpPr>
        <p:spPr>
          <a:xfrm>
            <a:off x="8563767" y="24332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943" name="Google Shape;943;p51"/>
          <p:cNvSpPr/>
          <p:nvPr/>
        </p:nvSpPr>
        <p:spPr>
          <a:xfrm flipH="1">
            <a:off x="853700" y="42653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9512" y="1639441"/>
            <a:ext cx="9073008" cy="487500"/>
          </a:xfrm>
        </p:spPr>
        <p:txBody>
          <a:bodyPr/>
          <a:lstStyle/>
          <a:p>
            <a:pPr algn="l"/>
            <a:endParaRPr lang="pt-BR" sz="1400" dirty="0" smtClean="0"/>
          </a:p>
          <a:p>
            <a:pPr algn="l"/>
            <a:r>
              <a:rPr lang="pt-BR" sz="1400" dirty="0" smtClean="0"/>
              <a:t>A </a:t>
            </a:r>
            <a:r>
              <a:rPr lang="pt-BR" sz="1400" dirty="0"/>
              <a:t>pesquisa de levantamento visa descrever a distribuição </a:t>
            </a:r>
            <a:r>
              <a:rPr lang="pt-BR" sz="1400" dirty="0" smtClean="0"/>
              <a:t>das </a:t>
            </a:r>
            <a:r>
              <a:rPr lang="pt-BR" sz="1400" dirty="0"/>
              <a:t>características ou de fenômenos </a:t>
            </a:r>
            <a:r>
              <a:rPr lang="pt-BR" sz="1400" dirty="0" smtClean="0"/>
              <a:t>que ocorrem </a:t>
            </a:r>
          </a:p>
          <a:p>
            <a:pPr algn="l"/>
            <a:r>
              <a:rPr lang="pt-BR" sz="1400" dirty="0" smtClean="0"/>
              <a:t>naturalmente </a:t>
            </a:r>
            <a:r>
              <a:rPr lang="pt-BR" sz="1400" dirty="0"/>
              <a:t>em grupos da população.</a:t>
            </a:r>
          </a:p>
          <a:p>
            <a:pPr algn="l"/>
            <a:endParaRPr lang="pt-BR" sz="1400" dirty="0" smtClean="0"/>
          </a:p>
          <a:p>
            <a:pPr algn="l"/>
            <a:endParaRPr lang="pt-BR" sz="1400" dirty="0" smtClean="0"/>
          </a:p>
          <a:p>
            <a:pPr algn="l"/>
            <a:r>
              <a:rPr lang="pt-BR" sz="1400" dirty="0" smtClean="0"/>
              <a:t>Por </a:t>
            </a:r>
            <a:r>
              <a:rPr lang="pt-BR" sz="1400" dirty="0"/>
              <a:t>isso, todas as pesquisas de levantamento </a:t>
            </a:r>
            <a:r>
              <a:rPr lang="pt-BR" sz="1400" dirty="0" smtClean="0"/>
              <a:t>conduzidas adequadamente </a:t>
            </a:r>
            <a:r>
              <a:rPr lang="pt-BR" sz="1400" dirty="0"/>
              <a:t>compartilham </a:t>
            </a:r>
            <a:r>
              <a:rPr lang="pt-BR" sz="1400" dirty="0" smtClean="0"/>
              <a:t>características </a:t>
            </a:r>
          </a:p>
          <a:p>
            <a:pPr algn="l"/>
            <a:r>
              <a:rPr lang="pt-BR" sz="1400" dirty="0" smtClean="0"/>
              <a:t>comuns </a:t>
            </a:r>
            <a:r>
              <a:rPr lang="pt-BR" sz="1400" dirty="0"/>
              <a:t>que </a:t>
            </a:r>
            <a:r>
              <a:rPr lang="pt-BR" sz="1400" dirty="0" smtClean="0"/>
              <a:t>se </a:t>
            </a:r>
            <a:r>
              <a:rPr lang="pt-BR" sz="1400" dirty="0"/>
              <a:t>tornam excelentes para utilizar o método </a:t>
            </a:r>
            <a:r>
              <a:rPr lang="pt-BR" sz="1400" dirty="0" smtClean="0"/>
              <a:t>descritivo sobre </a:t>
            </a:r>
            <a:r>
              <a:rPr lang="pt-BR" sz="1400" dirty="0"/>
              <a:t>as atitudes e opiniões das </a:t>
            </a:r>
            <a:r>
              <a:rPr lang="pt-BR" sz="1400" dirty="0" smtClean="0"/>
              <a:t>pessoas.</a:t>
            </a:r>
            <a:endParaRPr lang="pt-BR" sz="1400" dirty="0"/>
          </a:p>
        </p:txBody>
      </p:sp>
      <p:sp>
        <p:nvSpPr>
          <p:cNvPr id="24" name="Google Shape;388;p39"/>
          <p:cNvSpPr txBox="1">
            <a:spLocks noGrp="1"/>
          </p:cNvSpPr>
          <p:nvPr>
            <p:ph type="title"/>
          </p:nvPr>
        </p:nvSpPr>
        <p:spPr>
          <a:xfrm>
            <a:off x="539400" y="374718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>
                <a:solidFill>
                  <a:schemeClr val="accent3"/>
                </a:solidFill>
              </a:rPr>
              <a:t>Finalidade</a:t>
            </a:r>
            <a:endParaRPr sz="35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40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3"/>
          <p:cNvSpPr txBox="1">
            <a:spLocks noGrp="1"/>
          </p:cNvSpPr>
          <p:nvPr>
            <p:ph type="title"/>
          </p:nvPr>
        </p:nvSpPr>
        <p:spPr>
          <a:xfrm>
            <a:off x="144788" y="339502"/>
            <a:ext cx="8186234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Relação com outros Métodos</a:t>
            </a:r>
            <a:endParaRPr dirty="0"/>
          </a:p>
        </p:txBody>
      </p:sp>
      <p:grpSp>
        <p:nvGrpSpPr>
          <p:cNvPr id="621" name="Google Shape;621;p43"/>
          <p:cNvGrpSpPr/>
          <p:nvPr/>
        </p:nvGrpSpPr>
        <p:grpSpPr>
          <a:xfrm rot="1073049">
            <a:off x="8167317" y="3054785"/>
            <a:ext cx="619261" cy="533307"/>
            <a:chOff x="6473227" y="478357"/>
            <a:chExt cx="619248" cy="533295"/>
          </a:xfrm>
        </p:grpSpPr>
        <p:sp>
          <p:nvSpPr>
            <p:cNvPr id="622" name="Google Shape;622;p43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3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3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3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3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3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3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3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3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3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43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649" name="Google Shape;649;p43"/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395537" y="1691828"/>
            <a:ext cx="8546070" cy="1193100"/>
          </a:xfrm>
        </p:spPr>
        <p:txBody>
          <a:bodyPr/>
          <a:lstStyle/>
          <a:p>
            <a:pPr algn="l"/>
            <a:endParaRPr lang="pt-BR" sz="1400" dirty="0" smtClean="0"/>
          </a:p>
          <a:p>
            <a:pPr algn="l"/>
            <a:r>
              <a:rPr lang="pt-BR" sz="1400" dirty="0" smtClean="0"/>
              <a:t>Assim </a:t>
            </a:r>
            <a:r>
              <a:rPr lang="pt-BR" sz="1400" dirty="0"/>
              <a:t>como o método experimental, </a:t>
            </a:r>
            <a:r>
              <a:rPr lang="pt-BR" sz="1400" dirty="0" err="1"/>
              <a:t>ex</a:t>
            </a:r>
            <a:r>
              <a:rPr lang="pt-BR" sz="1400" dirty="0"/>
              <a:t>-post-facto, </a:t>
            </a:r>
            <a:r>
              <a:rPr lang="pt-BR" sz="1400" dirty="0" smtClean="0"/>
              <a:t>modelagem</a:t>
            </a:r>
            <a:r>
              <a:rPr lang="pt-BR" sz="1400" dirty="0"/>
              <a:t>, entre outros, a pesquisa de </a:t>
            </a:r>
            <a:endParaRPr lang="pt-BR" sz="1400" dirty="0" smtClean="0"/>
          </a:p>
          <a:p>
            <a:pPr algn="l"/>
            <a:r>
              <a:rPr lang="pt-BR" sz="1400" dirty="0" smtClean="0"/>
              <a:t>levantamento </a:t>
            </a:r>
            <a:r>
              <a:rPr lang="pt-BR" sz="1400" dirty="0"/>
              <a:t>é </a:t>
            </a:r>
            <a:r>
              <a:rPr lang="pt-BR" sz="1400" dirty="0" smtClean="0"/>
              <a:t>um tipo </a:t>
            </a:r>
            <a:r>
              <a:rPr lang="pt-BR" sz="1400" dirty="0"/>
              <a:t>de pesquisa quantitativa, estes geralmente são </a:t>
            </a:r>
            <a:r>
              <a:rPr lang="pt-BR" sz="1400" dirty="0" smtClean="0"/>
              <a:t>questionários </a:t>
            </a:r>
            <a:r>
              <a:rPr lang="pt-BR" sz="1400" dirty="0"/>
              <a:t>com repostas </a:t>
            </a:r>
            <a:endParaRPr lang="pt-BR" sz="1400" dirty="0" smtClean="0"/>
          </a:p>
          <a:p>
            <a:pPr algn="l"/>
            <a:r>
              <a:rPr lang="pt-BR" sz="1400" dirty="0" smtClean="0"/>
              <a:t>pré-definidas</a:t>
            </a:r>
            <a:r>
              <a:rPr lang="pt-BR" sz="1400" dirty="0"/>
              <a:t>, além </a:t>
            </a:r>
            <a:r>
              <a:rPr lang="pt-BR" sz="1400" dirty="0" smtClean="0"/>
              <a:t>disso, todos </a:t>
            </a:r>
            <a:r>
              <a:rPr lang="pt-BR" sz="1400" dirty="0"/>
              <a:t>os métodos deste tipo possuem dois importantes </a:t>
            </a:r>
            <a:r>
              <a:rPr lang="pt-BR" sz="1400" dirty="0" smtClean="0"/>
              <a:t>parâmetros </a:t>
            </a:r>
            <a:r>
              <a:rPr lang="pt-BR" sz="1400" dirty="0"/>
              <a:t>em </a:t>
            </a:r>
            <a:endParaRPr lang="pt-BR" sz="1400" dirty="0" smtClean="0"/>
          </a:p>
          <a:p>
            <a:pPr algn="l"/>
            <a:r>
              <a:rPr lang="pt-BR" sz="1400" dirty="0" smtClean="0"/>
              <a:t>comum</a:t>
            </a:r>
            <a:r>
              <a:rPr lang="pt-BR" sz="1400" dirty="0"/>
              <a:t>, que são margem de erro e </a:t>
            </a:r>
            <a:r>
              <a:rPr lang="pt-BR" sz="1400" dirty="0" smtClean="0"/>
              <a:t>intervalo de </a:t>
            </a:r>
            <a:r>
              <a:rPr lang="pt-BR" sz="1400" dirty="0"/>
              <a:t>confiança.</a:t>
            </a:r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609902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56"/>
          <p:cNvSpPr txBox="1">
            <a:spLocks noGrp="1"/>
          </p:cNvSpPr>
          <p:nvPr>
            <p:ph type="title"/>
          </p:nvPr>
        </p:nvSpPr>
        <p:spPr>
          <a:xfrm>
            <a:off x="3322987" y="3357076"/>
            <a:ext cx="52815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Etapas</a:t>
            </a:r>
            <a:endParaRPr dirty="0"/>
          </a:p>
        </p:txBody>
      </p:sp>
      <p:sp>
        <p:nvSpPr>
          <p:cNvPr id="1276" name="Google Shape;1276;p56"/>
          <p:cNvSpPr txBox="1">
            <a:spLocks noGrp="1"/>
          </p:cNvSpPr>
          <p:nvPr>
            <p:ph type="title" idx="2"/>
          </p:nvPr>
        </p:nvSpPr>
        <p:spPr>
          <a:xfrm>
            <a:off x="6897187" y="2044448"/>
            <a:ext cx="1707300" cy="15186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278" name="Google Shape;1278;p56"/>
          <p:cNvGrpSpPr/>
          <p:nvPr/>
        </p:nvGrpSpPr>
        <p:grpSpPr>
          <a:xfrm>
            <a:off x="2913589" y="780514"/>
            <a:ext cx="1597230" cy="894720"/>
            <a:chOff x="12062223" y="967070"/>
            <a:chExt cx="1727856" cy="967892"/>
          </a:xfrm>
        </p:grpSpPr>
        <p:sp>
          <p:nvSpPr>
            <p:cNvPr id="1279" name="Google Shape;1279;p56"/>
            <p:cNvSpPr/>
            <p:nvPr/>
          </p:nvSpPr>
          <p:spPr>
            <a:xfrm>
              <a:off x="12345201" y="1675872"/>
              <a:ext cx="69783" cy="259091"/>
            </a:xfrm>
            <a:custGeom>
              <a:avLst/>
              <a:gdLst/>
              <a:ahLst/>
              <a:cxnLst/>
              <a:rect l="l" t="t" r="r" b="b"/>
              <a:pathLst>
                <a:path w="3193" h="11855" extrusionOk="0">
                  <a:moveTo>
                    <a:pt x="1" y="0"/>
                  </a:moveTo>
                  <a:lnTo>
                    <a:pt x="1" y="11855"/>
                  </a:lnTo>
                  <a:lnTo>
                    <a:pt x="3192" y="11855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0" name="Google Shape;1280;p56"/>
            <p:cNvGrpSpPr/>
            <p:nvPr/>
          </p:nvGrpSpPr>
          <p:grpSpPr>
            <a:xfrm>
              <a:off x="12062223" y="967070"/>
              <a:ext cx="1727856" cy="967892"/>
              <a:chOff x="12062223" y="967070"/>
              <a:chExt cx="1727856" cy="967892"/>
            </a:xfrm>
          </p:grpSpPr>
          <p:sp>
            <p:nvSpPr>
              <p:cNvPr id="1281" name="Google Shape;1281;p56"/>
              <p:cNvSpPr/>
              <p:nvPr/>
            </p:nvSpPr>
            <p:spPr>
              <a:xfrm>
                <a:off x="13202813" y="1167022"/>
                <a:ext cx="97014" cy="472330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1612" extrusionOk="0">
                    <a:moveTo>
                      <a:pt x="4347" y="0"/>
                    </a:moveTo>
                    <a:lnTo>
                      <a:pt x="1" y="31"/>
                    </a:lnTo>
                    <a:lnTo>
                      <a:pt x="122" y="21612"/>
                    </a:lnTo>
                    <a:lnTo>
                      <a:pt x="4438" y="21581"/>
                    </a:lnTo>
                    <a:lnTo>
                      <a:pt x="4347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56"/>
              <p:cNvSpPr/>
              <p:nvPr/>
            </p:nvSpPr>
            <p:spPr>
              <a:xfrm>
                <a:off x="12385065" y="1147746"/>
                <a:ext cx="248469" cy="263090"/>
              </a:xfrm>
              <a:custGeom>
                <a:avLst/>
                <a:gdLst/>
                <a:ahLst/>
                <a:cxnLst/>
                <a:rect l="l" t="t" r="r" b="b"/>
                <a:pathLst>
                  <a:path w="11369" h="12038" extrusionOk="0">
                    <a:moveTo>
                      <a:pt x="11247" y="1"/>
                    </a:moveTo>
                    <a:lnTo>
                      <a:pt x="1" y="122"/>
                    </a:lnTo>
                    <a:lnTo>
                      <a:pt x="122" y="12037"/>
                    </a:lnTo>
                    <a:lnTo>
                      <a:pt x="11369" y="11916"/>
                    </a:lnTo>
                    <a:lnTo>
                      <a:pt x="11247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56"/>
              <p:cNvSpPr/>
              <p:nvPr/>
            </p:nvSpPr>
            <p:spPr>
              <a:xfrm>
                <a:off x="12626213" y="1167022"/>
                <a:ext cx="246481" cy="261757"/>
              </a:xfrm>
              <a:custGeom>
                <a:avLst/>
                <a:gdLst/>
                <a:ahLst/>
                <a:cxnLst/>
                <a:rect l="l" t="t" r="r" b="b"/>
                <a:pathLst>
                  <a:path w="11278" h="11977" extrusionOk="0">
                    <a:moveTo>
                      <a:pt x="11216" y="0"/>
                    </a:moveTo>
                    <a:lnTo>
                      <a:pt x="0" y="61"/>
                    </a:lnTo>
                    <a:lnTo>
                      <a:pt x="61" y="11976"/>
                    </a:lnTo>
                    <a:lnTo>
                      <a:pt x="11277" y="11915"/>
                    </a:lnTo>
                    <a:lnTo>
                      <a:pt x="11216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56"/>
              <p:cNvSpPr/>
              <p:nvPr/>
            </p:nvSpPr>
            <p:spPr>
              <a:xfrm>
                <a:off x="12379098" y="1233876"/>
                <a:ext cx="495584" cy="8742"/>
              </a:xfrm>
              <a:custGeom>
                <a:avLst/>
                <a:gdLst/>
                <a:ahLst/>
                <a:cxnLst/>
                <a:rect l="l" t="t" r="r" b="b"/>
                <a:pathLst>
                  <a:path w="22676" h="400" extrusionOk="0">
                    <a:moveTo>
                      <a:pt x="17512" y="1"/>
                    </a:moveTo>
                    <a:cubicBezTo>
                      <a:pt x="11715" y="1"/>
                      <a:pt x="5918" y="45"/>
                      <a:pt x="122" y="163"/>
                    </a:cubicBezTo>
                    <a:cubicBezTo>
                      <a:pt x="0" y="163"/>
                      <a:pt x="0" y="376"/>
                      <a:pt x="122" y="376"/>
                    </a:cubicBezTo>
                    <a:cubicBezTo>
                      <a:pt x="2125" y="392"/>
                      <a:pt x="4129" y="400"/>
                      <a:pt x="6132" y="400"/>
                    </a:cubicBezTo>
                    <a:cubicBezTo>
                      <a:pt x="11606" y="400"/>
                      <a:pt x="17080" y="343"/>
                      <a:pt x="22554" y="254"/>
                    </a:cubicBezTo>
                    <a:cubicBezTo>
                      <a:pt x="22675" y="224"/>
                      <a:pt x="22675" y="42"/>
                      <a:pt x="22554" y="11"/>
                    </a:cubicBezTo>
                    <a:cubicBezTo>
                      <a:pt x="20873" y="4"/>
                      <a:pt x="19193" y="1"/>
                      <a:pt x="17512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56"/>
              <p:cNvSpPr/>
              <p:nvPr/>
            </p:nvSpPr>
            <p:spPr>
              <a:xfrm>
                <a:off x="12228299" y="1424102"/>
                <a:ext cx="447743" cy="215250"/>
              </a:xfrm>
              <a:custGeom>
                <a:avLst/>
                <a:gdLst/>
                <a:ahLst/>
                <a:cxnLst/>
                <a:rect l="l" t="t" r="r" b="b"/>
                <a:pathLst>
                  <a:path w="20487" h="9849" extrusionOk="0">
                    <a:moveTo>
                      <a:pt x="20426" y="0"/>
                    </a:moveTo>
                    <a:lnTo>
                      <a:pt x="0" y="122"/>
                    </a:lnTo>
                    <a:lnTo>
                      <a:pt x="61" y="9849"/>
                    </a:lnTo>
                    <a:lnTo>
                      <a:pt x="20487" y="9727"/>
                    </a:lnTo>
                    <a:lnTo>
                      <a:pt x="20426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56"/>
              <p:cNvSpPr/>
              <p:nvPr/>
            </p:nvSpPr>
            <p:spPr>
              <a:xfrm>
                <a:off x="12672698" y="1422113"/>
                <a:ext cx="447110" cy="214572"/>
              </a:xfrm>
              <a:custGeom>
                <a:avLst/>
                <a:gdLst/>
                <a:ahLst/>
                <a:cxnLst/>
                <a:rect l="l" t="t" r="r" b="b"/>
                <a:pathLst>
                  <a:path w="20458" h="9818" extrusionOk="0">
                    <a:moveTo>
                      <a:pt x="20396" y="0"/>
                    </a:moveTo>
                    <a:lnTo>
                      <a:pt x="1" y="91"/>
                    </a:lnTo>
                    <a:lnTo>
                      <a:pt x="31" y="9818"/>
                    </a:lnTo>
                    <a:lnTo>
                      <a:pt x="20457" y="9696"/>
                    </a:lnTo>
                    <a:lnTo>
                      <a:pt x="20396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56"/>
              <p:cNvSpPr/>
              <p:nvPr/>
            </p:nvSpPr>
            <p:spPr>
              <a:xfrm>
                <a:off x="12225632" y="1475592"/>
                <a:ext cx="895509" cy="11671"/>
              </a:xfrm>
              <a:custGeom>
                <a:avLst/>
                <a:gdLst/>
                <a:ahLst/>
                <a:cxnLst/>
                <a:rect l="l" t="t" r="r" b="b"/>
                <a:pathLst>
                  <a:path w="40975" h="534" extrusionOk="0">
                    <a:moveTo>
                      <a:pt x="28087" y="0"/>
                    </a:moveTo>
                    <a:cubicBezTo>
                      <a:pt x="18765" y="0"/>
                      <a:pt x="9438" y="80"/>
                      <a:pt x="153" y="289"/>
                    </a:cubicBezTo>
                    <a:cubicBezTo>
                      <a:pt x="1" y="289"/>
                      <a:pt x="1" y="471"/>
                      <a:pt x="153" y="471"/>
                    </a:cubicBezTo>
                    <a:cubicBezTo>
                      <a:pt x="4036" y="515"/>
                      <a:pt x="7927" y="533"/>
                      <a:pt x="11821" y="533"/>
                    </a:cubicBezTo>
                    <a:cubicBezTo>
                      <a:pt x="21492" y="533"/>
                      <a:pt x="31188" y="419"/>
                      <a:pt x="40852" y="289"/>
                    </a:cubicBezTo>
                    <a:cubicBezTo>
                      <a:pt x="40974" y="258"/>
                      <a:pt x="40974" y="76"/>
                      <a:pt x="40852" y="46"/>
                    </a:cubicBezTo>
                    <a:cubicBezTo>
                      <a:pt x="36602" y="17"/>
                      <a:pt x="32345" y="0"/>
                      <a:pt x="28087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56"/>
              <p:cNvSpPr/>
              <p:nvPr/>
            </p:nvSpPr>
            <p:spPr>
              <a:xfrm>
                <a:off x="12062223" y="1639330"/>
                <a:ext cx="1727856" cy="75749"/>
              </a:xfrm>
              <a:custGeom>
                <a:avLst/>
                <a:gdLst/>
                <a:ahLst/>
                <a:cxnLst/>
                <a:rect l="l" t="t" r="r" b="b"/>
                <a:pathLst>
                  <a:path w="79060" h="3466" extrusionOk="0">
                    <a:moveTo>
                      <a:pt x="0" y="1"/>
                    </a:moveTo>
                    <a:lnTo>
                      <a:pt x="0" y="3466"/>
                    </a:lnTo>
                    <a:lnTo>
                      <a:pt x="79060" y="3466"/>
                    </a:lnTo>
                    <a:lnTo>
                      <a:pt x="79060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56"/>
              <p:cNvSpPr/>
              <p:nvPr/>
            </p:nvSpPr>
            <p:spPr>
              <a:xfrm>
                <a:off x="13392143" y="1675872"/>
                <a:ext cx="69783" cy="259091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11855" extrusionOk="0">
                    <a:moveTo>
                      <a:pt x="0" y="0"/>
                    </a:moveTo>
                    <a:lnTo>
                      <a:pt x="0" y="11855"/>
                    </a:lnTo>
                    <a:lnTo>
                      <a:pt x="3192" y="11855"/>
                    </a:lnTo>
                    <a:lnTo>
                      <a:pt x="3192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56"/>
              <p:cNvSpPr/>
              <p:nvPr/>
            </p:nvSpPr>
            <p:spPr>
              <a:xfrm>
                <a:off x="13298473" y="967070"/>
                <a:ext cx="100992" cy="64970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29728" extrusionOk="0">
                    <a:moveTo>
                      <a:pt x="4317" y="0"/>
                    </a:moveTo>
                    <a:lnTo>
                      <a:pt x="1" y="31"/>
                    </a:lnTo>
                    <a:lnTo>
                      <a:pt x="274" y="29727"/>
                    </a:lnTo>
                    <a:lnTo>
                      <a:pt x="4621" y="29666"/>
                    </a:lnTo>
                    <a:lnTo>
                      <a:pt x="4317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56"/>
              <p:cNvSpPr/>
              <p:nvPr/>
            </p:nvSpPr>
            <p:spPr>
              <a:xfrm>
                <a:off x="13390810" y="1111881"/>
                <a:ext cx="150166" cy="526815"/>
              </a:xfrm>
              <a:custGeom>
                <a:avLst/>
                <a:gdLst/>
                <a:ahLst/>
                <a:cxnLst/>
                <a:rect l="l" t="t" r="r" b="b"/>
                <a:pathLst>
                  <a:path w="6871" h="24105" extrusionOk="0">
                    <a:moveTo>
                      <a:pt x="6749" y="0"/>
                    </a:moveTo>
                    <a:lnTo>
                      <a:pt x="1" y="31"/>
                    </a:lnTo>
                    <a:lnTo>
                      <a:pt x="122" y="24104"/>
                    </a:lnTo>
                    <a:lnTo>
                      <a:pt x="6870" y="24043"/>
                    </a:lnTo>
                    <a:lnTo>
                      <a:pt x="6749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56"/>
              <p:cNvSpPr/>
              <p:nvPr/>
            </p:nvSpPr>
            <p:spPr>
              <a:xfrm>
                <a:off x="13390154" y="1210863"/>
                <a:ext cx="146822" cy="533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244" extrusionOk="0">
                    <a:moveTo>
                      <a:pt x="3344" y="0"/>
                    </a:moveTo>
                    <a:cubicBezTo>
                      <a:pt x="1520" y="0"/>
                      <a:pt x="0" y="61"/>
                      <a:pt x="0" y="122"/>
                    </a:cubicBezTo>
                    <a:cubicBezTo>
                      <a:pt x="0" y="183"/>
                      <a:pt x="1520" y="244"/>
                      <a:pt x="3344" y="244"/>
                    </a:cubicBezTo>
                    <a:cubicBezTo>
                      <a:pt x="5198" y="244"/>
                      <a:pt x="6718" y="183"/>
                      <a:pt x="6718" y="122"/>
                    </a:cubicBezTo>
                    <a:cubicBezTo>
                      <a:pt x="6718" y="61"/>
                      <a:pt x="5198" y="0"/>
                      <a:pt x="334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56"/>
              <p:cNvSpPr/>
              <p:nvPr/>
            </p:nvSpPr>
            <p:spPr>
              <a:xfrm>
                <a:off x="13390154" y="1188942"/>
                <a:ext cx="146822" cy="533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244" extrusionOk="0">
                    <a:moveTo>
                      <a:pt x="3344" y="0"/>
                    </a:moveTo>
                    <a:cubicBezTo>
                      <a:pt x="1520" y="0"/>
                      <a:pt x="0" y="61"/>
                      <a:pt x="0" y="122"/>
                    </a:cubicBezTo>
                    <a:cubicBezTo>
                      <a:pt x="0" y="183"/>
                      <a:pt x="1520" y="243"/>
                      <a:pt x="3344" y="243"/>
                    </a:cubicBezTo>
                    <a:cubicBezTo>
                      <a:pt x="5198" y="243"/>
                      <a:pt x="6718" y="183"/>
                      <a:pt x="6718" y="122"/>
                    </a:cubicBezTo>
                    <a:cubicBezTo>
                      <a:pt x="6718" y="61"/>
                      <a:pt x="5198" y="0"/>
                      <a:pt x="334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56"/>
              <p:cNvSpPr/>
              <p:nvPr/>
            </p:nvSpPr>
            <p:spPr>
              <a:xfrm>
                <a:off x="13390154" y="1556303"/>
                <a:ext cx="146822" cy="533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244" extrusionOk="0">
                    <a:moveTo>
                      <a:pt x="3344" y="0"/>
                    </a:moveTo>
                    <a:cubicBezTo>
                      <a:pt x="1520" y="0"/>
                      <a:pt x="0" y="61"/>
                      <a:pt x="0" y="122"/>
                    </a:cubicBezTo>
                    <a:cubicBezTo>
                      <a:pt x="0" y="182"/>
                      <a:pt x="1520" y="243"/>
                      <a:pt x="3344" y="243"/>
                    </a:cubicBezTo>
                    <a:cubicBezTo>
                      <a:pt x="5198" y="243"/>
                      <a:pt x="6718" y="182"/>
                      <a:pt x="6718" y="122"/>
                    </a:cubicBezTo>
                    <a:cubicBezTo>
                      <a:pt x="6718" y="61"/>
                      <a:pt x="5198" y="0"/>
                      <a:pt x="334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56"/>
              <p:cNvSpPr/>
              <p:nvPr/>
            </p:nvSpPr>
            <p:spPr>
              <a:xfrm>
                <a:off x="13390154" y="1534535"/>
                <a:ext cx="146822" cy="4502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206" extrusionOk="0">
                    <a:moveTo>
                      <a:pt x="3348" y="1"/>
                    </a:moveTo>
                    <a:cubicBezTo>
                      <a:pt x="2227" y="1"/>
                      <a:pt x="1110" y="39"/>
                      <a:pt x="0" y="115"/>
                    </a:cubicBezTo>
                    <a:cubicBezTo>
                      <a:pt x="0" y="175"/>
                      <a:pt x="1520" y="206"/>
                      <a:pt x="3344" y="206"/>
                    </a:cubicBezTo>
                    <a:cubicBezTo>
                      <a:pt x="5198" y="206"/>
                      <a:pt x="6718" y="175"/>
                      <a:pt x="6718" y="115"/>
                    </a:cubicBezTo>
                    <a:cubicBezTo>
                      <a:pt x="5593" y="39"/>
                      <a:pt x="4468" y="1"/>
                      <a:pt x="3348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56"/>
              <p:cNvSpPr/>
              <p:nvPr/>
            </p:nvSpPr>
            <p:spPr>
              <a:xfrm>
                <a:off x="13463216" y="1251382"/>
                <a:ext cx="5333" cy="23717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0852" extrusionOk="0">
                    <a:moveTo>
                      <a:pt x="122" y="1"/>
                    </a:moveTo>
                    <a:cubicBezTo>
                      <a:pt x="62" y="1"/>
                      <a:pt x="1" y="2432"/>
                      <a:pt x="1" y="5411"/>
                    </a:cubicBezTo>
                    <a:cubicBezTo>
                      <a:pt x="1" y="8420"/>
                      <a:pt x="62" y="10852"/>
                      <a:pt x="122" y="10852"/>
                    </a:cubicBezTo>
                    <a:cubicBezTo>
                      <a:pt x="183" y="10852"/>
                      <a:pt x="244" y="8420"/>
                      <a:pt x="244" y="5411"/>
                    </a:cubicBezTo>
                    <a:cubicBezTo>
                      <a:pt x="244" y="2432"/>
                      <a:pt x="183" y="1"/>
                      <a:pt x="122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56"/>
              <p:cNvSpPr/>
              <p:nvPr/>
            </p:nvSpPr>
            <p:spPr>
              <a:xfrm>
                <a:off x="13538943" y="1241416"/>
                <a:ext cx="160132" cy="396603"/>
              </a:xfrm>
              <a:custGeom>
                <a:avLst/>
                <a:gdLst/>
                <a:ahLst/>
                <a:cxnLst/>
                <a:rect l="l" t="t" r="r" b="b"/>
                <a:pathLst>
                  <a:path w="7327" h="18147" extrusionOk="0">
                    <a:moveTo>
                      <a:pt x="1" y="1"/>
                    </a:moveTo>
                    <a:lnTo>
                      <a:pt x="1" y="18147"/>
                    </a:lnTo>
                    <a:lnTo>
                      <a:pt x="7326" y="18147"/>
                    </a:lnTo>
                    <a:lnTo>
                      <a:pt x="7326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56"/>
              <p:cNvSpPr/>
              <p:nvPr/>
            </p:nvSpPr>
            <p:spPr>
              <a:xfrm>
                <a:off x="13305291" y="1075340"/>
                <a:ext cx="62964" cy="54026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472" extrusionOk="0">
                    <a:moveTo>
                      <a:pt x="1628" y="0"/>
                    </a:moveTo>
                    <a:cubicBezTo>
                      <a:pt x="528" y="0"/>
                      <a:pt x="1" y="1346"/>
                      <a:pt x="753" y="2098"/>
                    </a:cubicBezTo>
                    <a:cubicBezTo>
                      <a:pt x="1011" y="2356"/>
                      <a:pt x="1328" y="2472"/>
                      <a:pt x="1638" y="2472"/>
                    </a:cubicBezTo>
                    <a:cubicBezTo>
                      <a:pt x="2275" y="2472"/>
                      <a:pt x="2880" y="1983"/>
                      <a:pt x="2880" y="1247"/>
                    </a:cubicBezTo>
                    <a:cubicBezTo>
                      <a:pt x="2880" y="548"/>
                      <a:pt x="2333" y="1"/>
                      <a:pt x="1664" y="1"/>
                    </a:cubicBezTo>
                    <a:cubicBezTo>
                      <a:pt x="1652" y="0"/>
                      <a:pt x="1640" y="0"/>
                      <a:pt x="1628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56"/>
              <p:cNvSpPr/>
              <p:nvPr/>
            </p:nvSpPr>
            <p:spPr>
              <a:xfrm>
                <a:off x="13333025" y="1176987"/>
                <a:ext cx="16632" cy="385981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7661" extrusionOk="0">
                    <a:moveTo>
                      <a:pt x="0" y="0"/>
                    </a:moveTo>
                    <a:lnTo>
                      <a:pt x="0" y="17660"/>
                    </a:lnTo>
                    <a:lnTo>
                      <a:pt x="760" y="17660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0" name="Google Shape;1300;p56"/>
          <p:cNvGrpSpPr/>
          <p:nvPr/>
        </p:nvGrpSpPr>
        <p:grpSpPr>
          <a:xfrm>
            <a:off x="310892" y="2454095"/>
            <a:ext cx="2545972" cy="2546215"/>
            <a:chOff x="6121168" y="1498992"/>
            <a:chExt cx="2754189" cy="2754451"/>
          </a:xfrm>
        </p:grpSpPr>
        <p:sp>
          <p:nvSpPr>
            <p:cNvPr id="1301" name="Google Shape;1301;p56"/>
            <p:cNvSpPr/>
            <p:nvPr/>
          </p:nvSpPr>
          <p:spPr>
            <a:xfrm>
              <a:off x="8712581" y="3747238"/>
              <a:ext cx="69783" cy="234504"/>
            </a:xfrm>
            <a:custGeom>
              <a:avLst/>
              <a:gdLst/>
              <a:ahLst/>
              <a:cxnLst/>
              <a:rect l="l" t="t" r="r" b="b"/>
              <a:pathLst>
                <a:path w="3193" h="10730" extrusionOk="0">
                  <a:moveTo>
                    <a:pt x="3040" y="0"/>
                  </a:moveTo>
                  <a:cubicBezTo>
                    <a:pt x="2919" y="91"/>
                    <a:pt x="2797" y="182"/>
                    <a:pt x="2676" y="304"/>
                  </a:cubicBezTo>
                  <a:cubicBezTo>
                    <a:pt x="2341" y="608"/>
                    <a:pt x="2068" y="912"/>
                    <a:pt x="1794" y="1277"/>
                  </a:cubicBezTo>
                  <a:cubicBezTo>
                    <a:pt x="1" y="3739"/>
                    <a:pt x="62" y="7082"/>
                    <a:pt x="1885" y="9484"/>
                  </a:cubicBezTo>
                  <a:cubicBezTo>
                    <a:pt x="2159" y="9848"/>
                    <a:pt x="2463" y="10152"/>
                    <a:pt x="2797" y="10456"/>
                  </a:cubicBezTo>
                  <a:cubicBezTo>
                    <a:pt x="2919" y="10547"/>
                    <a:pt x="3040" y="10669"/>
                    <a:pt x="3192" y="10730"/>
                  </a:cubicBezTo>
                  <a:cubicBezTo>
                    <a:pt x="2737" y="10335"/>
                    <a:pt x="2341" y="9879"/>
                    <a:pt x="2007" y="9392"/>
                  </a:cubicBezTo>
                  <a:cubicBezTo>
                    <a:pt x="274" y="7021"/>
                    <a:pt x="214" y="3800"/>
                    <a:pt x="1916" y="1368"/>
                  </a:cubicBezTo>
                  <a:cubicBezTo>
                    <a:pt x="2250" y="882"/>
                    <a:pt x="2615" y="426"/>
                    <a:pt x="304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6"/>
            <p:cNvSpPr/>
            <p:nvPr/>
          </p:nvSpPr>
          <p:spPr>
            <a:xfrm>
              <a:off x="6121168" y="4074058"/>
              <a:ext cx="1195753" cy="179386"/>
            </a:xfrm>
            <a:custGeom>
              <a:avLst/>
              <a:gdLst/>
              <a:ahLst/>
              <a:cxnLst/>
              <a:rect l="l" t="t" r="r" b="b"/>
              <a:pathLst>
                <a:path w="54713" h="8208" extrusionOk="0">
                  <a:moveTo>
                    <a:pt x="28147" y="1"/>
                  </a:moveTo>
                  <a:lnTo>
                    <a:pt x="0" y="6232"/>
                  </a:lnTo>
                  <a:lnTo>
                    <a:pt x="31277" y="8208"/>
                  </a:lnTo>
                  <a:lnTo>
                    <a:pt x="54713" y="1247"/>
                  </a:lnTo>
                  <a:lnTo>
                    <a:pt x="52372" y="1247"/>
                  </a:lnTo>
                  <a:lnTo>
                    <a:pt x="2814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6"/>
            <p:cNvSpPr/>
            <p:nvPr/>
          </p:nvSpPr>
          <p:spPr>
            <a:xfrm>
              <a:off x="6168331" y="4040183"/>
              <a:ext cx="1090127" cy="182030"/>
            </a:xfrm>
            <a:custGeom>
              <a:avLst/>
              <a:gdLst/>
              <a:ahLst/>
              <a:cxnLst/>
              <a:rect l="l" t="t" r="r" b="b"/>
              <a:pathLst>
                <a:path w="49880" h="8329" extrusionOk="0">
                  <a:moveTo>
                    <a:pt x="25654" y="1"/>
                  </a:moveTo>
                  <a:lnTo>
                    <a:pt x="0" y="6171"/>
                  </a:lnTo>
                  <a:lnTo>
                    <a:pt x="0" y="7417"/>
                  </a:lnTo>
                  <a:lnTo>
                    <a:pt x="30761" y="8329"/>
                  </a:lnTo>
                  <a:lnTo>
                    <a:pt x="49819" y="3253"/>
                  </a:lnTo>
                  <a:lnTo>
                    <a:pt x="49880" y="1247"/>
                  </a:lnTo>
                  <a:lnTo>
                    <a:pt x="25654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6"/>
            <p:cNvSpPr/>
            <p:nvPr/>
          </p:nvSpPr>
          <p:spPr>
            <a:xfrm>
              <a:off x="6168331" y="4175028"/>
              <a:ext cx="672282" cy="47185"/>
            </a:xfrm>
            <a:custGeom>
              <a:avLst/>
              <a:gdLst/>
              <a:ahLst/>
              <a:cxnLst/>
              <a:rect l="l" t="t" r="r" b="b"/>
              <a:pathLst>
                <a:path w="30761" h="2159" extrusionOk="0">
                  <a:moveTo>
                    <a:pt x="0" y="1"/>
                  </a:moveTo>
                  <a:lnTo>
                    <a:pt x="0" y="1247"/>
                  </a:lnTo>
                  <a:lnTo>
                    <a:pt x="30761" y="2159"/>
                  </a:lnTo>
                  <a:lnTo>
                    <a:pt x="30761" y="2159"/>
                  </a:lnTo>
                  <a:lnTo>
                    <a:pt x="30457" y="6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6"/>
            <p:cNvSpPr/>
            <p:nvPr/>
          </p:nvSpPr>
          <p:spPr>
            <a:xfrm>
              <a:off x="6833947" y="4067414"/>
              <a:ext cx="424512" cy="154799"/>
            </a:xfrm>
            <a:custGeom>
              <a:avLst/>
              <a:gdLst/>
              <a:ahLst/>
              <a:cxnLst/>
              <a:rect l="l" t="t" r="r" b="b"/>
              <a:pathLst>
                <a:path w="19424" h="7083" extrusionOk="0">
                  <a:moveTo>
                    <a:pt x="19424" y="1"/>
                  </a:moveTo>
                  <a:lnTo>
                    <a:pt x="1" y="5533"/>
                  </a:lnTo>
                  <a:lnTo>
                    <a:pt x="305" y="7083"/>
                  </a:lnTo>
                  <a:lnTo>
                    <a:pt x="19363" y="2007"/>
                  </a:lnTo>
                  <a:lnTo>
                    <a:pt x="1942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6"/>
            <p:cNvSpPr/>
            <p:nvPr/>
          </p:nvSpPr>
          <p:spPr>
            <a:xfrm>
              <a:off x="6166342" y="4040183"/>
              <a:ext cx="1094105" cy="183363"/>
            </a:xfrm>
            <a:custGeom>
              <a:avLst/>
              <a:gdLst/>
              <a:ahLst/>
              <a:cxnLst/>
              <a:rect l="l" t="t" r="r" b="b"/>
              <a:pathLst>
                <a:path w="50062" h="8390" extrusionOk="0">
                  <a:moveTo>
                    <a:pt x="25745" y="1"/>
                  </a:moveTo>
                  <a:cubicBezTo>
                    <a:pt x="25745" y="1"/>
                    <a:pt x="25897" y="1"/>
                    <a:pt x="26171" y="31"/>
                  </a:cubicBezTo>
                  <a:lnTo>
                    <a:pt x="27478" y="122"/>
                  </a:lnTo>
                  <a:lnTo>
                    <a:pt x="32372" y="396"/>
                  </a:lnTo>
                  <a:lnTo>
                    <a:pt x="49879" y="1333"/>
                  </a:lnTo>
                  <a:lnTo>
                    <a:pt x="49879" y="1333"/>
                  </a:lnTo>
                  <a:cubicBezTo>
                    <a:pt x="49877" y="1898"/>
                    <a:pt x="49850" y="2536"/>
                    <a:pt x="49822" y="3177"/>
                  </a:cubicBezTo>
                  <a:lnTo>
                    <a:pt x="49822" y="3177"/>
                  </a:lnTo>
                  <a:lnTo>
                    <a:pt x="30852" y="8207"/>
                  </a:lnTo>
                  <a:lnTo>
                    <a:pt x="24621" y="8025"/>
                  </a:lnTo>
                  <a:lnTo>
                    <a:pt x="152" y="7328"/>
                  </a:lnTo>
                  <a:lnTo>
                    <a:pt x="152" y="7328"/>
                  </a:lnTo>
                  <a:lnTo>
                    <a:pt x="152" y="6217"/>
                  </a:lnTo>
                  <a:lnTo>
                    <a:pt x="152" y="6217"/>
                  </a:lnTo>
                  <a:lnTo>
                    <a:pt x="18694" y="1733"/>
                  </a:lnTo>
                  <a:lnTo>
                    <a:pt x="23891" y="487"/>
                  </a:lnTo>
                  <a:lnTo>
                    <a:pt x="25289" y="122"/>
                  </a:lnTo>
                  <a:lnTo>
                    <a:pt x="25289" y="122"/>
                  </a:lnTo>
                  <a:lnTo>
                    <a:pt x="23891" y="426"/>
                  </a:lnTo>
                  <a:lnTo>
                    <a:pt x="18694" y="1642"/>
                  </a:lnTo>
                  <a:lnTo>
                    <a:pt x="61" y="6080"/>
                  </a:lnTo>
                  <a:lnTo>
                    <a:pt x="0" y="6080"/>
                  </a:lnTo>
                  <a:lnTo>
                    <a:pt x="0" y="7508"/>
                  </a:lnTo>
                  <a:lnTo>
                    <a:pt x="91" y="7508"/>
                  </a:lnTo>
                  <a:lnTo>
                    <a:pt x="24621" y="8207"/>
                  </a:lnTo>
                  <a:lnTo>
                    <a:pt x="30852" y="8390"/>
                  </a:lnTo>
                  <a:lnTo>
                    <a:pt x="30913" y="8390"/>
                  </a:lnTo>
                  <a:lnTo>
                    <a:pt x="49940" y="3344"/>
                  </a:lnTo>
                  <a:lnTo>
                    <a:pt x="50001" y="3314"/>
                  </a:lnTo>
                  <a:lnTo>
                    <a:pt x="50001" y="3253"/>
                  </a:lnTo>
                  <a:cubicBezTo>
                    <a:pt x="50032" y="2554"/>
                    <a:pt x="50032" y="1855"/>
                    <a:pt x="50062" y="1247"/>
                  </a:cubicBezTo>
                  <a:lnTo>
                    <a:pt x="50062" y="1156"/>
                  </a:lnTo>
                  <a:lnTo>
                    <a:pt x="49971" y="1156"/>
                  </a:lnTo>
                  <a:lnTo>
                    <a:pt x="32372" y="274"/>
                  </a:lnTo>
                  <a:lnTo>
                    <a:pt x="27478" y="31"/>
                  </a:lnTo>
                  <a:lnTo>
                    <a:pt x="2617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6"/>
            <p:cNvSpPr/>
            <p:nvPr/>
          </p:nvSpPr>
          <p:spPr>
            <a:xfrm>
              <a:off x="6356983" y="4152452"/>
              <a:ext cx="459720" cy="11321"/>
            </a:xfrm>
            <a:custGeom>
              <a:avLst/>
              <a:gdLst/>
              <a:ahLst/>
              <a:cxnLst/>
              <a:rect l="l" t="t" r="r" b="b"/>
              <a:pathLst>
                <a:path w="21035" h="518" extrusionOk="0">
                  <a:moveTo>
                    <a:pt x="1" y="0"/>
                  </a:moveTo>
                  <a:cubicBezTo>
                    <a:pt x="62" y="31"/>
                    <a:pt x="122" y="31"/>
                    <a:pt x="214" y="31"/>
                  </a:cubicBezTo>
                  <a:lnTo>
                    <a:pt x="821" y="61"/>
                  </a:lnTo>
                  <a:cubicBezTo>
                    <a:pt x="1338" y="92"/>
                    <a:pt x="2128" y="152"/>
                    <a:pt x="3071" y="183"/>
                  </a:cubicBezTo>
                  <a:cubicBezTo>
                    <a:pt x="4986" y="244"/>
                    <a:pt x="7600" y="304"/>
                    <a:pt x="10518" y="365"/>
                  </a:cubicBezTo>
                  <a:lnTo>
                    <a:pt x="17965" y="487"/>
                  </a:lnTo>
                  <a:lnTo>
                    <a:pt x="20214" y="517"/>
                  </a:lnTo>
                  <a:lnTo>
                    <a:pt x="21035" y="517"/>
                  </a:lnTo>
                  <a:cubicBezTo>
                    <a:pt x="20974" y="487"/>
                    <a:pt x="20883" y="487"/>
                    <a:pt x="20822" y="487"/>
                  </a:cubicBezTo>
                  <a:lnTo>
                    <a:pt x="20214" y="456"/>
                  </a:lnTo>
                  <a:cubicBezTo>
                    <a:pt x="19667" y="426"/>
                    <a:pt x="18907" y="365"/>
                    <a:pt x="17965" y="335"/>
                  </a:cubicBezTo>
                  <a:cubicBezTo>
                    <a:pt x="16050" y="274"/>
                    <a:pt x="13436" y="213"/>
                    <a:pt x="10518" y="152"/>
                  </a:cubicBezTo>
                  <a:lnTo>
                    <a:pt x="3071" y="31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6"/>
            <p:cNvSpPr/>
            <p:nvPr/>
          </p:nvSpPr>
          <p:spPr>
            <a:xfrm>
              <a:off x="6447988" y="4135339"/>
              <a:ext cx="455065" cy="10490"/>
            </a:xfrm>
            <a:custGeom>
              <a:avLst/>
              <a:gdLst/>
              <a:ahLst/>
              <a:cxnLst/>
              <a:rect l="l" t="t" r="r" b="b"/>
              <a:pathLst>
                <a:path w="20822" h="480" extrusionOk="0">
                  <a:moveTo>
                    <a:pt x="107" y="1"/>
                  </a:moveTo>
                  <a:cubicBezTo>
                    <a:pt x="69" y="1"/>
                    <a:pt x="31" y="8"/>
                    <a:pt x="1" y="24"/>
                  </a:cubicBezTo>
                  <a:cubicBezTo>
                    <a:pt x="62" y="24"/>
                    <a:pt x="153" y="54"/>
                    <a:pt x="214" y="54"/>
                  </a:cubicBezTo>
                  <a:lnTo>
                    <a:pt x="822" y="84"/>
                  </a:lnTo>
                  <a:cubicBezTo>
                    <a:pt x="1369" y="115"/>
                    <a:pt x="2129" y="145"/>
                    <a:pt x="3071" y="175"/>
                  </a:cubicBezTo>
                  <a:cubicBezTo>
                    <a:pt x="4986" y="236"/>
                    <a:pt x="7630" y="297"/>
                    <a:pt x="10518" y="358"/>
                  </a:cubicBezTo>
                  <a:lnTo>
                    <a:pt x="17965" y="479"/>
                  </a:lnTo>
                  <a:lnTo>
                    <a:pt x="20822" y="479"/>
                  </a:lnTo>
                  <a:lnTo>
                    <a:pt x="20214" y="449"/>
                  </a:lnTo>
                  <a:cubicBezTo>
                    <a:pt x="19697" y="419"/>
                    <a:pt x="18907" y="388"/>
                    <a:pt x="17965" y="358"/>
                  </a:cubicBezTo>
                  <a:cubicBezTo>
                    <a:pt x="16080" y="267"/>
                    <a:pt x="13436" y="206"/>
                    <a:pt x="10518" y="175"/>
                  </a:cubicBezTo>
                  <a:lnTo>
                    <a:pt x="3101" y="54"/>
                  </a:lnTo>
                  <a:lnTo>
                    <a:pt x="822" y="24"/>
                  </a:lnTo>
                  <a:lnTo>
                    <a:pt x="214" y="24"/>
                  </a:lnTo>
                  <a:cubicBezTo>
                    <a:pt x="183" y="8"/>
                    <a:pt x="145" y="1"/>
                    <a:pt x="1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6"/>
            <p:cNvSpPr/>
            <p:nvPr/>
          </p:nvSpPr>
          <p:spPr>
            <a:xfrm>
              <a:off x="6514427" y="4115407"/>
              <a:ext cx="459720" cy="11146"/>
            </a:xfrm>
            <a:custGeom>
              <a:avLst/>
              <a:gdLst/>
              <a:ahLst/>
              <a:cxnLst/>
              <a:rect l="l" t="t" r="r" b="b"/>
              <a:pathLst>
                <a:path w="21035" h="510" extrusionOk="0">
                  <a:moveTo>
                    <a:pt x="107" y="1"/>
                  </a:moveTo>
                  <a:cubicBezTo>
                    <a:pt x="69" y="1"/>
                    <a:pt x="31" y="8"/>
                    <a:pt x="1" y="24"/>
                  </a:cubicBezTo>
                  <a:cubicBezTo>
                    <a:pt x="61" y="24"/>
                    <a:pt x="153" y="54"/>
                    <a:pt x="213" y="54"/>
                  </a:cubicBezTo>
                  <a:lnTo>
                    <a:pt x="821" y="84"/>
                  </a:lnTo>
                  <a:cubicBezTo>
                    <a:pt x="1368" y="115"/>
                    <a:pt x="2128" y="145"/>
                    <a:pt x="3070" y="176"/>
                  </a:cubicBezTo>
                  <a:cubicBezTo>
                    <a:pt x="4985" y="236"/>
                    <a:pt x="7630" y="297"/>
                    <a:pt x="10517" y="358"/>
                  </a:cubicBezTo>
                  <a:lnTo>
                    <a:pt x="17964" y="480"/>
                  </a:lnTo>
                  <a:lnTo>
                    <a:pt x="20214" y="510"/>
                  </a:lnTo>
                  <a:lnTo>
                    <a:pt x="21034" y="510"/>
                  </a:lnTo>
                  <a:cubicBezTo>
                    <a:pt x="20974" y="510"/>
                    <a:pt x="20913" y="480"/>
                    <a:pt x="20822" y="480"/>
                  </a:cubicBezTo>
                  <a:lnTo>
                    <a:pt x="20214" y="449"/>
                  </a:lnTo>
                  <a:cubicBezTo>
                    <a:pt x="19697" y="419"/>
                    <a:pt x="18907" y="388"/>
                    <a:pt x="17964" y="358"/>
                  </a:cubicBezTo>
                  <a:cubicBezTo>
                    <a:pt x="16049" y="297"/>
                    <a:pt x="13435" y="206"/>
                    <a:pt x="10517" y="176"/>
                  </a:cubicBezTo>
                  <a:lnTo>
                    <a:pt x="3070" y="54"/>
                  </a:lnTo>
                  <a:lnTo>
                    <a:pt x="821" y="24"/>
                  </a:lnTo>
                  <a:lnTo>
                    <a:pt x="213" y="24"/>
                  </a:lnTo>
                  <a:cubicBezTo>
                    <a:pt x="183" y="8"/>
                    <a:pt x="145" y="1"/>
                    <a:pt x="1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6"/>
            <p:cNvSpPr/>
            <p:nvPr/>
          </p:nvSpPr>
          <p:spPr>
            <a:xfrm>
              <a:off x="6582855" y="4100131"/>
              <a:ext cx="459720" cy="11146"/>
            </a:xfrm>
            <a:custGeom>
              <a:avLst/>
              <a:gdLst/>
              <a:ahLst/>
              <a:cxnLst/>
              <a:rect l="l" t="t" r="r" b="b"/>
              <a:pathLst>
                <a:path w="21035" h="510" extrusionOk="0">
                  <a:moveTo>
                    <a:pt x="95" y="1"/>
                  </a:moveTo>
                  <a:cubicBezTo>
                    <a:pt x="61" y="1"/>
                    <a:pt x="31" y="8"/>
                    <a:pt x="0" y="24"/>
                  </a:cubicBezTo>
                  <a:cubicBezTo>
                    <a:pt x="61" y="24"/>
                    <a:pt x="122" y="24"/>
                    <a:pt x="213" y="54"/>
                  </a:cubicBezTo>
                  <a:lnTo>
                    <a:pt x="821" y="84"/>
                  </a:lnTo>
                  <a:cubicBezTo>
                    <a:pt x="1338" y="115"/>
                    <a:pt x="2128" y="145"/>
                    <a:pt x="3070" y="176"/>
                  </a:cubicBezTo>
                  <a:cubicBezTo>
                    <a:pt x="4985" y="236"/>
                    <a:pt x="7599" y="297"/>
                    <a:pt x="10517" y="358"/>
                  </a:cubicBezTo>
                  <a:lnTo>
                    <a:pt x="17964" y="479"/>
                  </a:lnTo>
                  <a:lnTo>
                    <a:pt x="20213" y="510"/>
                  </a:lnTo>
                  <a:lnTo>
                    <a:pt x="21034" y="510"/>
                  </a:lnTo>
                  <a:cubicBezTo>
                    <a:pt x="20973" y="479"/>
                    <a:pt x="20882" y="479"/>
                    <a:pt x="20821" y="479"/>
                  </a:cubicBezTo>
                  <a:lnTo>
                    <a:pt x="20213" y="449"/>
                  </a:lnTo>
                  <a:cubicBezTo>
                    <a:pt x="19666" y="419"/>
                    <a:pt x="18906" y="388"/>
                    <a:pt x="17964" y="358"/>
                  </a:cubicBezTo>
                  <a:cubicBezTo>
                    <a:pt x="16049" y="267"/>
                    <a:pt x="13405" y="206"/>
                    <a:pt x="10517" y="176"/>
                  </a:cubicBezTo>
                  <a:lnTo>
                    <a:pt x="3070" y="54"/>
                  </a:lnTo>
                  <a:lnTo>
                    <a:pt x="821" y="24"/>
                  </a:lnTo>
                  <a:lnTo>
                    <a:pt x="213" y="24"/>
                  </a:lnTo>
                  <a:cubicBezTo>
                    <a:pt x="167" y="8"/>
                    <a:pt x="129" y="1"/>
                    <a:pt x="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6714378" y="2578651"/>
              <a:ext cx="1742477" cy="1401102"/>
            </a:xfrm>
            <a:custGeom>
              <a:avLst/>
              <a:gdLst/>
              <a:ahLst/>
              <a:cxnLst/>
              <a:rect l="l" t="t" r="r" b="b"/>
              <a:pathLst>
                <a:path w="79729" h="64109" extrusionOk="0">
                  <a:moveTo>
                    <a:pt x="58677" y="0"/>
                  </a:moveTo>
                  <a:cubicBezTo>
                    <a:pt x="53188" y="0"/>
                    <a:pt x="48299" y="1190"/>
                    <a:pt x="48299" y="1190"/>
                  </a:cubicBezTo>
                  <a:cubicBezTo>
                    <a:pt x="48299" y="1190"/>
                    <a:pt x="19636" y="8241"/>
                    <a:pt x="15958" y="9944"/>
                  </a:cubicBezTo>
                  <a:cubicBezTo>
                    <a:pt x="12311" y="11676"/>
                    <a:pt x="1" y="25749"/>
                    <a:pt x="1" y="25749"/>
                  </a:cubicBezTo>
                  <a:lnTo>
                    <a:pt x="13375" y="41160"/>
                  </a:lnTo>
                  <a:lnTo>
                    <a:pt x="21916" y="64109"/>
                  </a:lnTo>
                  <a:lnTo>
                    <a:pt x="74379" y="64109"/>
                  </a:lnTo>
                  <a:lnTo>
                    <a:pt x="67601" y="29792"/>
                  </a:lnTo>
                  <a:lnTo>
                    <a:pt x="79729" y="14321"/>
                  </a:lnTo>
                  <a:cubicBezTo>
                    <a:pt x="79729" y="14321"/>
                    <a:pt x="75716" y="7269"/>
                    <a:pt x="70154" y="2953"/>
                  </a:cubicBezTo>
                  <a:cubicBezTo>
                    <a:pt x="67172" y="658"/>
                    <a:pt x="62758" y="0"/>
                    <a:pt x="586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7980526" y="3326726"/>
              <a:ext cx="273712" cy="267068"/>
            </a:xfrm>
            <a:custGeom>
              <a:avLst/>
              <a:gdLst/>
              <a:ahLst/>
              <a:cxnLst/>
              <a:rect l="l" t="t" r="r" b="b"/>
              <a:pathLst>
                <a:path w="12524" h="12220" extrusionOk="0">
                  <a:moveTo>
                    <a:pt x="1" y="4986"/>
                  </a:moveTo>
                  <a:lnTo>
                    <a:pt x="31" y="5016"/>
                  </a:lnTo>
                  <a:lnTo>
                    <a:pt x="183" y="5138"/>
                  </a:lnTo>
                  <a:lnTo>
                    <a:pt x="254" y="5198"/>
                  </a:lnTo>
                  <a:lnTo>
                    <a:pt x="153" y="5107"/>
                  </a:lnTo>
                  <a:lnTo>
                    <a:pt x="1" y="4986"/>
                  </a:lnTo>
                  <a:close/>
                  <a:moveTo>
                    <a:pt x="9481" y="7436"/>
                  </a:moveTo>
                  <a:lnTo>
                    <a:pt x="9481" y="7436"/>
                  </a:lnTo>
                  <a:cubicBezTo>
                    <a:pt x="9483" y="7436"/>
                    <a:pt x="9483" y="7440"/>
                    <a:pt x="9480" y="7451"/>
                  </a:cubicBezTo>
                  <a:lnTo>
                    <a:pt x="9480" y="7451"/>
                  </a:lnTo>
                  <a:cubicBezTo>
                    <a:pt x="9479" y="7452"/>
                    <a:pt x="9478" y="7453"/>
                    <a:pt x="9477" y="7453"/>
                  </a:cubicBezTo>
                  <a:cubicBezTo>
                    <a:pt x="9472" y="7453"/>
                    <a:pt x="9479" y="7436"/>
                    <a:pt x="9481" y="7436"/>
                  </a:cubicBezTo>
                  <a:close/>
                  <a:moveTo>
                    <a:pt x="5898" y="1"/>
                  </a:moveTo>
                  <a:lnTo>
                    <a:pt x="5837" y="153"/>
                  </a:lnTo>
                  <a:lnTo>
                    <a:pt x="4143" y="4085"/>
                  </a:lnTo>
                  <a:lnTo>
                    <a:pt x="4143" y="4085"/>
                  </a:lnTo>
                  <a:lnTo>
                    <a:pt x="1034" y="4742"/>
                  </a:lnTo>
                  <a:lnTo>
                    <a:pt x="244" y="4894"/>
                  </a:lnTo>
                  <a:lnTo>
                    <a:pt x="31" y="4955"/>
                  </a:lnTo>
                  <a:lnTo>
                    <a:pt x="274" y="4925"/>
                  </a:lnTo>
                  <a:lnTo>
                    <a:pt x="1095" y="4773"/>
                  </a:lnTo>
                  <a:lnTo>
                    <a:pt x="4195" y="4195"/>
                  </a:lnTo>
                  <a:lnTo>
                    <a:pt x="4226" y="4195"/>
                  </a:lnTo>
                  <a:lnTo>
                    <a:pt x="4226" y="4165"/>
                  </a:lnTo>
                  <a:lnTo>
                    <a:pt x="5905" y="336"/>
                  </a:lnTo>
                  <a:lnTo>
                    <a:pt x="5905" y="336"/>
                  </a:lnTo>
                  <a:lnTo>
                    <a:pt x="7934" y="3983"/>
                  </a:lnTo>
                  <a:lnTo>
                    <a:pt x="7934" y="4013"/>
                  </a:lnTo>
                  <a:lnTo>
                    <a:pt x="7995" y="4013"/>
                  </a:lnTo>
                  <a:lnTo>
                    <a:pt x="12097" y="4420"/>
                  </a:lnTo>
                  <a:lnTo>
                    <a:pt x="12097" y="4420"/>
                  </a:lnTo>
                  <a:lnTo>
                    <a:pt x="10791" y="5837"/>
                  </a:lnTo>
                  <a:lnTo>
                    <a:pt x="10031" y="6627"/>
                  </a:lnTo>
                  <a:lnTo>
                    <a:pt x="9667" y="7022"/>
                  </a:lnTo>
                  <a:lnTo>
                    <a:pt x="9454" y="7235"/>
                  </a:lnTo>
                  <a:lnTo>
                    <a:pt x="9363" y="7326"/>
                  </a:lnTo>
                  <a:lnTo>
                    <a:pt x="9332" y="7387"/>
                  </a:lnTo>
                  <a:lnTo>
                    <a:pt x="9302" y="7417"/>
                  </a:lnTo>
                  <a:cubicBezTo>
                    <a:pt x="9287" y="7463"/>
                    <a:pt x="9277" y="7488"/>
                    <a:pt x="9271" y="7500"/>
                  </a:cubicBezTo>
                  <a:lnTo>
                    <a:pt x="9271" y="7500"/>
                  </a:lnTo>
                  <a:cubicBezTo>
                    <a:pt x="9271" y="7495"/>
                    <a:pt x="9270" y="7493"/>
                    <a:pt x="9269" y="7493"/>
                  </a:cubicBezTo>
                  <a:cubicBezTo>
                    <a:pt x="9266" y="7493"/>
                    <a:pt x="9262" y="7511"/>
                    <a:pt x="9265" y="7511"/>
                  </a:cubicBezTo>
                  <a:cubicBezTo>
                    <a:pt x="9266" y="7511"/>
                    <a:pt x="9268" y="7508"/>
                    <a:pt x="9271" y="7500"/>
                  </a:cubicBezTo>
                  <a:lnTo>
                    <a:pt x="9271" y="7500"/>
                  </a:lnTo>
                  <a:cubicBezTo>
                    <a:pt x="9271" y="7503"/>
                    <a:pt x="9272" y="7505"/>
                    <a:pt x="9272" y="7508"/>
                  </a:cubicBezTo>
                  <a:lnTo>
                    <a:pt x="10173" y="11522"/>
                  </a:lnTo>
                  <a:lnTo>
                    <a:pt x="10173" y="11522"/>
                  </a:lnTo>
                  <a:lnTo>
                    <a:pt x="6445" y="9788"/>
                  </a:lnTo>
                  <a:lnTo>
                    <a:pt x="6354" y="9788"/>
                  </a:lnTo>
                  <a:lnTo>
                    <a:pt x="2786" y="11922"/>
                  </a:lnTo>
                  <a:lnTo>
                    <a:pt x="2786" y="11922"/>
                  </a:lnTo>
                  <a:cubicBezTo>
                    <a:pt x="2962" y="10353"/>
                    <a:pt x="3136" y="8954"/>
                    <a:pt x="3253" y="7782"/>
                  </a:cubicBezTo>
                  <a:lnTo>
                    <a:pt x="3253" y="7752"/>
                  </a:lnTo>
                  <a:lnTo>
                    <a:pt x="3223" y="7752"/>
                  </a:lnTo>
                  <a:lnTo>
                    <a:pt x="852" y="5715"/>
                  </a:lnTo>
                  <a:lnTo>
                    <a:pt x="254" y="5198"/>
                  </a:lnTo>
                  <a:lnTo>
                    <a:pt x="791" y="5685"/>
                  </a:lnTo>
                  <a:lnTo>
                    <a:pt x="3155" y="7836"/>
                  </a:lnTo>
                  <a:lnTo>
                    <a:pt x="3155" y="7836"/>
                  </a:lnTo>
                  <a:cubicBezTo>
                    <a:pt x="3004" y="9012"/>
                    <a:pt x="2824" y="10451"/>
                    <a:pt x="2615" y="12068"/>
                  </a:cubicBezTo>
                  <a:lnTo>
                    <a:pt x="2615" y="12220"/>
                  </a:lnTo>
                  <a:lnTo>
                    <a:pt x="2736" y="12129"/>
                  </a:lnTo>
                  <a:lnTo>
                    <a:pt x="6435" y="9964"/>
                  </a:lnTo>
                  <a:lnTo>
                    <a:pt x="6435" y="9964"/>
                  </a:lnTo>
                  <a:lnTo>
                    <a:pt x="10305" y="11764"/>
                  </a:lnTo>
                  <a:lnTo>
                    <a:pt x="10457" y="11855"/>
                  </a:lnTo>
                  <a:lnTo>
                    <a:pt x="10427" y="11673"/>
                  </a:lnTo>
                  <a:lnTo>
                    <a:pt x="9495" y="7497"/>
                  </a:lnTo>
                  <a:lnTo>
                    <a:pt x="9545" y="7448"/>
                  </a:lnTo>
                  <a:lnTo>
                    <a:pt x="9636" y="7356"/>
                  </a:lnTo>
                  <a:lnTo>
                    <a:pt x="9819" y="7144"/>
                  </a:lnTo>
                  <a:lnTo>
                    <a:pt x="10183" y="6749"/>
                  </a:lnTo>
                  <a:lnTo>
                    <a:pt x="10943" y="5958"/>
                  </a:lnTo>
                  <a:lnTo>
                    <a:pt x="12372" y="4408"/>
                  </a:lnTo>
                  <a:lnTo>
                    <a:pt x="12524" y="4256"/>
                  </a:lnTo>
                  <a:lnTo>
                    <a:pt x="12311" y="4256"/>
                  </a:lnTo>
                  <a:lnTo>
                    <a:pt x="8071" y="3865"/>
                  </a:lnTo>
                  <a:lnTo>
                    <a:pt x="8071" y="3865"/>
                  </a:lnTo>
                  <a:cubicBezTo>
                    <a:pt x="7317" y="2537"/>
                    <a:pt x="6623" y="1270"/>
                    <a:pt x="5989" y="122"/>
                  </a:cubicBezTo>
                  <a:lnTo>
                    <a:pt x="589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6"/>
            <p:cNvSpPr/>
            <p:nvPr/>
          </p:nvSpPr>
          <p:spPr>
            <a:xfrm>
              <a:off x="6124490" y="3100877"/>
              <a:ext cx="882199" cy="887575"/>
            </a:xfrm>
            <a:custGeom>
              <a:avLst/>
              <a:gdLst/>
              <a:ahLst/>
              <a:cxnLst/>
              <a:rect l="l" t="t" r="r" b="b"/>
              <a:pathLst>
                <a:path w="40366" h="40612" extrusionOk="0">
                  <a:moveTo>
                    <a:pt x="28603" y="0"/>
                  </a:moveTo>
                  <a:cubicBezTo>
                    <a:pt x="28603" y="0"/>
                    <a:pt x="12645" y="18359"/>
                    <a:pt x="6323" y="23587"/>
                  </a:cubicBezTo>
                  <a:cubicBezTo>
                    <a:pt x="0" y="28846"/>
                    <a:pt x="1155" y="39059"/>
                    <a:pt x="4681" y="40426"/>
                  </a:cubicBezTo>
                  <a:cubicBezTo>
                    <a:pt x="5039" y="40561"/>
                    <a:pt x="6675" y="40611"/>
                    <a:pt x="8897" y="40611"/>
                  </a:cubicBezTo>
                  <a:cubicBezTo>
                    <a:pt x="15170" y="40611"/>
                    <a:pt x="26110" y="40214"/>
                    <a:pt x="26110" y="40214"/>
                  </a:cubicBezTo>
                  <a:lnTo>
                    <a:pt x="40366" y="17265"/>
                  </a:lnTo>
                  <a:lnTo>
                    <a:pt x="28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6"/>
            <p:cNvSpPr/>
            <p:nvPr/>
          </p:nvSpPr>
          <p:spPr>
            <a:xfrm>
              <a:off x="7988262" y="3177260"/>
              <a:ext cx="297862" cy="556035"/>
            </a:xfrm>
            <a:custGeom>
              <a:avLst/>
              <a:gdLst/>
              <a:ahLst/>
              <a:cxnLst/>
              <a:rect l="l" t="t" r="r" b="b"/>
              <a:pathLst>
                <a:path w="13629" h="25442" extrusionOk="0">
                  <a:moveTo>
                    <a:pt x="8249" y="1"/>
                  </a:moveTo>
                  <a:cubicBezTo>
                    <a:pt x="6729" y="5259"/>
                    <a:pt x="7367" y="14530"/>
                    <a:pt x="7854" y="19940"/>
                  </a:cubicBezTo>
                  <a:cubicBezTo>
                    <a:pt x="7584" y="19873"/>
                    <a:pt x="7284" y="19841"/>
                    <a:pt x="6964" y="19841"/>
                  </a:cubicBezTo>
                  <a:cubicBezTo>
                    <a:pt x="4224" y="19841"/>
                    <a:pt x="0" y="22203"/>
                    <a:pt x="164" y="25442"/>
                  </a:cubicBezTo>
                  <a:lnTo>
                    <a:pt x="13629" y="23345"/>
                  </a:lnTo>
                  <a:cubicBezTo>
                    <a:pt x="10741" y="15958"/>
                    <a:pt x="9921" y="7752"/>
                    <a:pt x="82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6"/>
            <p:cNvSpPr/>
            <p:nvPr/>
          </p:nvSpPr>
          <p:spPr>
            <a:xfrm>
              <a:off x="7992480" y="2891615"/>
              <a:ext cx="882876" cy="1092794"/>
            </a:xfrm>
            <a:custGeom>
              <a:avLst/>
              <a:gdLst/>
              <a:ahLst/>
              <a:cxnLst/>
              <a:rect l="l" t="t" r="r" b="b"/>
              <a:pathLst>
                <a:path w="40397" h="50002" extrusionOk="0">
                  <a:moveTo>
                    <a:pt x="21278" y="1"/>
                  </a:moveTo>
                  <a:lnTo>
                    <a:pt x="10670" y="3678"/>
                  </a:lnTo>
                  <a:lnTo>
                    <a:pt x="8329" y="15746"/>
                  </a:lnTo>
                  <a:lnTo>
                    <a:pt x="13345" y="36901"/>
                  </a:lnTo>
                  <a:cubicBezTo>
                    <a:pt x="13345" y="36901"/>
                    <a:pt x="10328" y="35043"/>
                    <a:pt x="6844" y="35043"/>
                  </a:cubicBezTo>
                  <a:cubicBezTo>
                    <a:pt x="4519" y="35043"/>
                    <a:pt x="1985" y="35871"/>
                    <a:pt x="1" y="38633"/>
                  </a:cubicBezTo>
                  <a:lnTo>
                    <a:pt x="3800" y="49880"/>
                  </a:lnTo>
                  <a:lnTo>
                    <a:pt x="37813" y="50001"/>
                  </a:lnTo>
                  <a:cubicBezTo>
                    <a:pt x="37813" y="50001"/>
                    <a:pt x="40397" y="39819"/>
                    <a:pt x="37327" y="31642"/>
                  </a:cubicBezTo>
                  <a:cubicBezTo>
                    <a:pt x="36020" y="28238"/>
                    <a:pt x="21278" y="1"/>
                    <a:pt x="212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6"/>
            <p:cNvSpPr/>
            <p:nvPr/>
          </p:nvSpPr>
          <p:spPr>
            <a:xfrm>
              <a:off x="7989158" y="3655119"/>
              <a:ext cx="360083" cy="326623"/>
            </a:xfrm>
            <a:custGeom>
              <a:avLst/>
              <a:gdLst/>
              <a:ahLst/>
              <a:cxnLst/>
              <a:rect l="l" t="t" r="r" b="b"/>
              <a:pathLst>
                <a:path w="16476" h="14945" extrusionOk="0">
                  <a:moveTo>
                    <a:pt x="7262" y="1"/>
                  </a:moveTo>
                  <a:cubicBezTo>
                    <a:pt x="6959" y="1"/>
                    <a:pt x="6656" y="15"/>
                    <a:pt x="6354" y="51"/>
                  </a:cubicBezTo>
                  <a:cubicBezTo>
                    <a:pt x="5229" y="112"/>
                    <a:pt x="4135" y="355"/>
                    <a:pt x="3132" y="811"/>
                  </a:cubicBezTo>
                  <a:cubicBezTo>
                    <a:pt x="2463" y="1084"/>
                    <a:pt x="1855" y="1449"/>
                    <a:pt x="1338" y="1935"/>
                  </a:cubicBezTo>
                  <a:cubicBezTo>
                    <a:pt x="822" y="2391"/>
                    <a:pt x="396" y="2938"/>
                    <a:pt x="31" y="3516"/>
                  </a:cubicBezTo>
                  <a:lnTo>
                    <a:pt x="1" y="3546"/>
                  </a:lnTo>
                  <a:lnTo>
                    <a:pt x="1" y="3577"/>
                  </a:lnTo>
                  <a:cubicBezTo>
                    <a:pt x="1126" y="6860"/>
                    <a:pt x="2098" y="9686"/>
                    <a:pt x="2797" y="11723"/>
                  </a:cubicBezTo>
                  <a:lnTo>
                    <a:pt x="3618" y="14094"/>
                  </a:lnTo>
                  <a:lnTo>
                    <a:pt x="3861" y="14732"/>
                  </a:lnTo>
                  <a:cubicBezTo>
                    <a:pt x="3861" y="14793"/>
                    <a:pt x="3892" y="14884"/>
                    <a:pt x="3952" y="14945"/>
                  </a:cubicBezTo>
                  <a:cubicBezTo>
                    <a:pt x="3922" y="14854"/>
                    <a:pt x="3922" y="14762"/>
                    <a:pt x="3892" y="14671"/>
                  </a:cubicBezTo>
                  <a:lnTo>
                    <a:pt x="3679" y="14033"/>
                  </a:lnTo>
                  <a:cubicBezTo>
                    <a:pt x="3496" y="13455"/>
                    <a:pt x="3253" y="12665"/>
                    <a:pt x="2919" y="11662"/>
                  </a:cubicBezTo>
                  <a:cubicBezTo>
                    <a:pt x="2254" y="9638"/>
                    <a:pt x="1319" y="6802"/>
                    <a:pt x="233" y="3544"/>
                  </a:cubicBezTo>
                  <a:lnTo>
                    <a:pt x="233" y="3544"/>
                  </a:lnTo>
                  <a:cubicBezTo>
                    <a:pt x="564" y="2981"/>
                    <a:pt x="983" y="2504"/>
                    <a:pt x="1460" y="2057"/>
                  </a:cubicBezTo>
                  <a:cubicBezTo>
                    <a:pt x="2007" y="1601"/>
                    <a:pt x="2585" y="1206"/>
                    <a:pt x="3223" y="932"/>
                  </a:cubicBezTo>
                  <a:cubicBezTo>
                    <a:pt x="4226" y="507"/>
                    <a:pt x="5290" y="264"/>
                    <a:pt x="6354" y="203"/>
                  </a:cubicBezTo>
                  <a:cubicBezTo>
                    <a:pt x="6612" y="188"/>
                    <a:pt x="6870" y="180"/>
                    <a:pt x="7129" y="180"/>
                  </a:cubicBezTo>
                  <a:cubicBezTo>
                    <a:pt x="7387" y="180"/>
                    <a:pt x="7646" y="188"/>
                    <a:pt x="7904" y="203"/>
                  </a:cubicBezTo>
                  <a:cubicBezTo>
                    <a:pt x="8390" y="203"/>
                    <a:pt x="8877" y="233"/>
                    <a:pt x="9332" y="355"/>
                  </a:cubicBezTo>
                  <a:cubicBezTo>
                    <a:pt x="11217" y="780"/>
                    <a:pt x="12798" y="1601"/>
                    <a:pt x="13770" y="2695"/>
                  </a:cubicBezTo>
                  <a:cubicBezTo>
                    <a:pt x="14652" y="3425"/>
                    <a:pt x="15412" y="4306"/>
                    <a:pt x="16020" y="5309"/>
                  </a:cubicBezTo>
                  <a:cubicBezTo>
                    <a:pt x="16202" y="5674"/>
                    <a:pt x="16354" y="6069"/>
                    <a:pt x="16475" y="6464"/>
                  </a:cubicBezTo>
                  <a:cubicBezTo>
                    <a:pt x="16415" y="6039"/>
                    <a:pt x="16293" y="5644"/>
                    <a:pt x="16080" y="5249"/>
                  </a:cubicBezTo>
                  <a:cubicBezTo>
                    <a:pt x="15503" y="4245"/>
                    <a:pt x="14743" y="3364"/>
                    <a:pt x="13892" y="2604"/>
                  </a:cubicBezTo>
                  <a:cubicBezTo>
                    <a:pt x="12919" y="1480"/>
                    <a:pt x="11278" y="628"/>
                    <a:pt x="9393" y="203"/>
                  </a:cubicBezTo>
                  <a:cubicBezTo>
                    <a:pt x="8907" y="81"/>
                    <a:pt x="8390" y="21"/>
                    <a:pt x="7904" y="21"/>
                  </a:cubicBezTo>
                  <a:cubicBezTo>
                    <a:pt x="7690" y="8"/>
                    <a:pt x="7476" y="1"/>
                    <a:pt x="72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6"/>
            <p:cNvSpPr/>
            <p:nvPr/>
          </p:nvSpPr>
          <p:spPr>
            <a:xfrm>
              <a:off x="8271503" y="3672254"/>
              <a:ext cx="150144" cy="43164"/>
            </a:xfrm>
            <a:custGeom>
              <a:avLst/>
              <a:gdLst/>
              <a:ahLst/>
              <a:cxnLst/>
              <a:rect l="l" t="t" r="r" b="b"/>
              <a:pathLst>
                <a:path w="6870" h="1975" extrusionOk="0">
                  <a:moveTo>
                    <a:pt x="2886" y="1"/>
                  </a:moveTo>
                  <a:cubicBezTo>
                    <a:pt x="2635" y="1"/>
                    <a:pt x="2381" y="19"/>
                    <a:pt x="2128" y="57"/>
                  </a:cubicBezTo>
                  <a:cubicBezTo>
                    <a:pt x="1733" y="118"/>
                    <a:pt x="1338" y="209"/>
                    <a:pt x="973" y="392"/>
                  </a:cubicBezTo>
                  <a:cubicBezTo>
                    <a:pt x="730" y="483"/>
                    <a:pt x="486" y="635"/>
                    <a:pt x="243" y="787"/>
                  </a:cubicBezTo>
                  <a:cubicBezTo>
                    <a:pt x="122" y="908"/>
                    <a:pt x="0" y="969"/>
                    <a:pt x="31" y="999"/>
                  </a:cubicBezTo>
                  <a:cubicBezTo>
                    <a:pt x="32" y="1001"/>
                    <a:pt x="34" y="1002"/>
                    <a:pt x="38" y="1002"/>
                  </a:cubicBezTo>
                  <a:cubicBezTo>
                    <a:pt x="96" y="1002"/>
                    <a:pt x="428" y="744"/>
                    <a:pt x="1034" y="513"/>
                  </a:cubicBezTo>
                  <a:cubicBezTo>
                    <a:pt x="1398" y="361"/>
                    <a:pt x="1763" y="270"/>
                    <a:pt x="2158" y="240"/>
                  </a:cubicBezTo>
                  <a:cubicBezTo>
                    <a:pt x="2377" y="212"/>
                    <a:pt x="2595" y="197"/>
                    <a:pt x="2814" y="197"/>
                  </a:cubicBezTo>
                  <a:cubicBezTo>
                    <a:pt x="3082" y="197"/>
                    <a:pt x="3350" y="220"/>
                    <a:pt x="3617" y="270"/>
                  </a:cubicBezTo>
                  <a:cubicBezTo>
                    <a:pt x="4468" y="392"/>
                    <a:pt x="5289" y="756"/>
                    <a:pt x="6019" y="1273"/>
                  </a:cubicBezTo>
                  <a:cubicBezTo>
                    <a:pt x="6542" y="1651"/>
                    <a:pt x="6815" y="1974"/>
                    <a:pt x="6864" y="1974"/>
                  </a:cubicBezTo>
                  <a:cubicBezTo>
                    <a:pt x="6867" y="1974"/>
                    <a:pt x="6868" y="1973"/>
                    <a:pt x="6870" y="1972"/>
                  </a:cubicBezTo>
                  <a:cubicBezTo>
                    <a:pt x="6870" y="1972"/>
                    <a:pt x="6809" y="1881"/>
                    <a:pt x="6687" y="1729"/>
                  </a:cubicBezTo>
                  <a:cubicBezTo>
                    <a:pt x="6505" y="1516"/>
                    <a:pt x="6322" y="1334"/>
                    <a:pt x="6079" y="1151"/>
                  </a:cubicBezTo>
                  <a:cubicBezTo>
                    <a:pt x="5179" y="401"/>
                    <a:pt x="4053" y="1"/>
                    <a:pt x="28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6"/>
            <p:cNvSpPr/>
            <p:nvPr/>
          </p:nvSpPr>
          <p:spPr>
            <a:xfrm>
              <a:off x="8160567" y="3167971"/>
              <a:ext cx="125557" cy="519493"/>
            </a:xfrm>
            <a:custGeom>
              <a:avLst/>
              <a:gdLst/>
              <a:ahLst/>
              <a:cxnLst/>
              <a:rect l="l" t="t" r="r" b="b"/>
              <a:pathLst>
                <a:path w="5745" h="23770" extrusionOk="0">
                  <a:moveTo>
                    <a:pt x="0" y="0"/>
                  </a:moveTo>
                  <a:cubicBezTo>
                    <a:pt x="0" y="91"/>
                    <a:pt x="30" y="183"/>
                    <a:pt x="30" y="243"/>
                  </a:cubicBezTo>
                  <a:cubicBezTo>
                    <a:pt x="61" y="426"/>
                    <a:pt x="122" y="669"/>
                    <a:pt x="152" y="973"/>
                  </a:cubicBezTo>
                  <a:cubicBezTo>
                    <a:pt x="243" y="1581"/>
                    <a:pt x="426" y="2462"/>
                    <a:pt x="638" y="3526"/>
                  </a:cubicBezTo>
                  <a:cubicBezTo>
                    <a:pt x="1064" y="5715"/>
                    <a:pt x="1702" y="8693"/>
                    <a:pt x="2493" y="11976"/>
                  </a:cubicBezTo>
                  <a:cubicBezTo>
                    <a:pt x="3283" y="15259"/>
                    <a:pt x="4073" y="18207"/>
                    <a:pt x="4681" y="20335"/>
                  </a:cubicBezTo>
                  <a:cubicBezTo>
                    <a:pt x="5015" y="21399"/>
                    <a:pt x="5259" y="22250"/>
                    <a:pt x="5441" y="22858"/>
                  </a:cubicBezTo>
                  <a:cubicBezTo>
                    <a:pt x="5532" y="23131"/>
                    <a:pt x="5593" y="23344"/>
                    <a:pt x="5654" y="23526"/>
                  </a:cubicBezTo>
                  <a:cubicBezTo>
                    <a:pt x="5684" y="23618"/>
                    <a:pt x="5714" y="23678"/>
                    <a:pt x="5745" y="23770"/>
                  </a:cubicBezTo>
                  <a:cubicBezTo>
                    <a:pt x="5745" y="23678"/>
                    <a:pt x="5714" y="23587"/>
                    <a:pt x="5684" y="23496"/>
                  </a:cubicBezTo>
                  <a:cubicBezTo>
                    <a:pt x="5623" y="23344"/>
                    <a:pt x="5562" y="23101"/>
                    <a:pt x="5502" y="22827"/>
                  </a:cubicBezTo>
                  <a:cubicBezTo>
                    <a:pt x="5319" y="22189"/>
                    <a:pt x="5107" y="21338"/>
                    <a:pt x="4803" y="20304"/>
                  </a:cubicBezTo>
                  <a:cubicBezTo>
                    <a:pt x="4225" y="18177"/>
                    <a:pt x="3465" y="15228"/>
                    <a:pt x="2675" y="11946"/>
                  </a:cubicBezTo>
                  <a:cubicBezTo>
                    <a:pt x="1885" y="8663"/>
                    <a:pt x="1246" y="5684"/>
                    <a:pt x="760" y="3496"/>
                  </a:cubicBezTo>
                  <a:cubicBezTo>
                    <a:pt x="547" y="2432"/>
                    <a:pt x="365" y="1581"/>
                    <a:pt x="243" y="942"/>
                  </a:cubicBezTo>
                  <a:cubicBezTo>
                    <a:pt x="182" y="669"/>
                    <a:pt x="122" y="426"/>
                    <a:pt x="91" y="243"/>
                  </a:cubicBezTo>
                  <a:cubicBezTo>
                    <a:pt x="61" y="183"/>
                    <a:pt x="30" y="9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6"/>
            <p:cNvSpPr/>
            <p:nvPr/>
          </p:nvSpPr>
          <p:spPr>
            <a:xfrm>
              <a:off x="8158557" y="3109509"/>
              <a:ext cx="27931" cy="67772"/>
            </a:xfrm>
            <a:custGeom>
              <a:avLst/>
              <a:gdLst/>
              <a:ahLst/>
              <a:cxnLst/>
              <a:rect l="l" t="t" r="r" b="b"/>
              <a:pathLst>
                <a:path w="1278" h="3101" extrusionOk="0">
                  <a:moveTo>
                    <a:pt x="1278" y="0"/>
                  </a:moveTo>
                  <a:cubicBezTo>
                    <a:pt x="974" y="456"/>
                    <a:pt x="730" y="973"/>
                    <a:pt x="548" y="1490"/>
                  </a:cubicBezTo>
                  <a:cubicBezTo>
                    <a:pt x="305" y="2006"/>
                    <a:pt x="122" y="2554"/>
                    <a:pt x="1" y="3101"/>
                  </a:cubicBezTo>
                  <a:cubicBezTo>
                    <a:pt x="305" y="2614"/>
                    <a:pt x="548" y="2128"/>
                    <a:pt x="730" y="1581"/>
                  </a:cubicBezTo>
                  <a:cubicBezTo>
                    <a:pt x="974" y="1064"/>
                    <a:pt x="1156" y="547"/>
                    <a:pt x="12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6"/>
            <p:cNvSpPr/>
            <p:nvPr/>
          </p:nvSpPr>
          <p:spPr>
            <a:xfrm>
              <a:off x="6877788" y="3235722"/>
              <a:ext cx="129578" cy="449754"/>
            </a:xfrm>
            <a:custGeom>
              <a:avLst/>
              <a:gdLst/>
              <a:ahLst/>
              <a:cxnLst/>
              <a:rect l="l" t="t" r="r" b="b"/>
              <a:pathLst>
                <a:path w="5929" h="20579" extrusionOk="0">
                  <a:moveTo>
                    <a:pt x="2220" y="1"/>
                  </a:moveTo>
                  <a:cubicBezTo>
                    <a:pt x="1490" y="6475"/>
                    <a:pt x="761" y="14104"/>
                    <a:pt x="1" y="20578"/>
                  </a:cubicBezTo>
                  <a:lnTo>
                    <a:pt x="5928" y="11064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6918329" y="3221778"/>
              <a:ext cx="162099" cy="450410"/>
            </a:xfrm>
            <a:custGeom>
              <a:avLst/>
              <a:gdLst/>
              <a:ahLst/>
              <a:cxnLst/>
              <a:rect l="l" t="t" r="r" b="b"/>
              <a:pathLst>
                <a:path w="7417" h="20609" extrusionOk="0">
                  <a:moveTo>
                    <a:pt x="61" y="0"/>
                  </a:moveTo>
                  <a:lnTo>
                    <a:pt x="61" y="0"/>
                  </a:lnTo>
                  <a:cubicBezTo>
                    <a:pt x="0" y="31"/>
                    <a:pt x="1581" y="4651"/>
                    <a:pt x="3617" y="10335"/>
                  </a:cubicBezTo>
                  <a:cubicBezTo>
                    <a:pt x="5617" y="16030"/>
                    <a:pt x="7284" y="20609"/>
                    <a:pt x="7355" y="20609"/>
                  </a:cubicBezTo>
                  <a:cubicBezTo>
                    <a:pt x="7355" y="20609"/>
                    <a:pt x="7356" y="20609"/>
                    <a:pt x="7356" y="20608"/>
                  </a:cubicBezTo>
                  <a:cubicBezTo>
                    <a:pt x="7417" y="20578"/>
                    <a:pt x="5806" y="15958"/>
                    <a:pt x="3800" y="10274"/>
                  </a:cubicBezTo>
                  <a:cubicBezTo>
                    <a:pt x="1793" y="4590"/>
                    <a:pt x="122" y="0"/>
                    <a:pt x="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6927617" y="2958710"/>
              <a:ext cx="273056" cy="274368"/>
            </a:xfrm>
            <a:custGeom>
              <a:avLst/>
              <a:gdLst/>
              <a:ahLst/>
              <a:cxnLst/>
              <a:rect l="l" t="t" r="r" b="b"/>
              <a:pathLst>
                <a:path w="12494" h="12554" extrusionOk="0">
                  <a:moveTo>
                    <a:pt x="3922" y="1"/>
                  </a:moveTo>
                  <a:cubicBezTo>
                    <a:pt x="3891" y="31"/>
                    <a:pt x="3891" y="61"/>
                    <a:pt x="3922" y="122"/>
                  </a:cubicBezTo>
                  <a:lnTo>
                    <a:pt x="3922" y="1"/>
                  </a:lnTo>
                  <a:close/>
                  <a:moveTo>
                    <a:pt x="3952" y="31"/>
                  </a:moveTo>
                  <a:lnTo>
                    <a:pt x="3982" y="61"/>
                  </a:lnTo>
                  <a:lnTo>
                    <a:pt x="4134" y="213"/>
                  </a:lnTo>
                  <a:lnTo>
                    <a:pt x="4803" y="760"/>
                  </a:lnTo>
                  <a:lnTo>
                    <a:pt x="7235" y="2706"/>
                  </a:lnTo>
                  <a:lnTo>
                    <a:pt x="7265" y="2706"/>
                  </a:lnTo>
                  <a:lnTo>
                    <a:pt x="11274" y="1565"/>
                  </a:lnTo>
                  <a:lnTo>
                    <a:pt x="11274" y="1565"/>
                  </a:lnTo>
                  <a:cubicBezTo>
                    <a:pt x="10806" y="2764"/>
                    <a:pt x="10310" y="4047"/>
                    <a:pt x="9758" y="5441"/>
                  </a:cubicBezTo>
                  <a:lnTo>
                    <a:pt x="9758" y="5472"/>
                  </a:lnTo>
                  <a:lnTo>
                    <a:pt x="9788" y="5502"/>
                  </a:lnTo>
                  <a:lnTo>
                    <a:pt x="12109" y="8925"/>
                  </a:lnTo>
                  <a:lnTo>
                    <a:pt x="12109" y="8925"/>
                  </a:lnTo>
                  <a:lnTo>
                    <a:pt x="10183" y="8815"/>
                  </a:lnTo>
                  <a:lnTo>
                    <a:pt x="9089" y="8754"/>
                  </a:lnTo>
                  <a:lnTo>
                    <a:pt x="8542" y="8724"/>
                  </a:lnTo>
                  <a:lnTo>
                    <a:pt x="7995" y="8724"/>
                  </a:lnTo>
                  <a:lnTo>
                    <a:pt x="7904" y="8754"/>
                  </a:lnTo>
                  <a:lnTo>
                    <a:pt x="5397" y="12049"/>
                  </a:lnTo>
                  <a:lnTo>
                    <a:pt x="5397" y="12049"/>
                  </a:lnTo>
                  <a:lnTo>
                    <a:pt x="4347" y="8055"/>
                  </a:lnTo>
                  <a:lnTo>
                    <a:pt x="4347" y="7995"/>
                  </a:lnTo>
                  <a:lnTo>
                    <a:pt x="4286" y="7995"/>
                  </a:lnTo>
                  <a:lnTo>
                    <a:pt x="337" y="6609"/>
                  </a:lnTo>
                  <a:lnTo>
                    <a:pt x="337" y="6609"/>
                  </a:lnTo>
                  <a:cubicBezTo>
                    <a:pt x="1683" y="5758"/>
                    <a:pt x="2857" y="4967"/>
                    <a:pt x="3831" y="4347"/>
                  </a:cubicBezTo>
                  <a:lnTo>
                    <a:pt x="3861" y="4347"/>
                  </a:lnTo>
                  <a:lnTo>
                    <a:pt x="3861" y="4317"/>
                  </a:lnTo>
                  <a:cubicBezTo>
                    <a:pt x="3891" y="2949"/>
                    <a:pt x="3922" y="1915"/>
                    <a:pt x="3922" y="1156"/>
                  </a:cubicBezTo>
                  <a:lnTo>
                    <a:pt x="3922" y="335"/>
                  </a:lnTo>
                  <a:cubicBezTo>
                    <a:pt x="3891" y="517"/>
                    <a:pt x="3861" y="821"/>
                    <a:pt x="3861" y="1156"/>
                  </a:cubicBezTo>
                  <a:cubicBezTo>
                    <a:pt x="3831" y="1908"/>
                    <a:pt x="3801" y="2987"/>
                    <a:pt x="3741" y="4335"/>
                  </a:cubicBezTo>
                  <a:lnTo>
                    <a:pt x="3741" y="4335"/>
                  </a:lnTo>
                  <a:lnTo>
                    <a:pt x="246" y="6578"/>
                  </a:lnTo>
                  <a:lnTo>
                    <a:pt x="213" y="6566"/>
                  </a:lnTo>
                  <a:lnTo>
                    <a:pt x="213" y="6599"/>
                  </a:lnTo>
                  <a:lnTo>
                    <a:pt x="122" y="6657"/>
                  </a:lnTo>
                  <a:lnTo>
                    <a:pt x="1" y="6718"/>
                  </a:lnTo>
                  <a:lnTo>
                    <a:pt x="153" y="6779"/>
                  </a:lnTo>
                  <a:lnTo>
                    <a:pt x="4176" y="8220"/>
                  </a:lnTo>
                  <a:lnTo>
                    <a:pt x="4176" y="8220"/>
                  </a:lnTo>
                  <a:cubicBezTo>
                    <a:pt x="4507" y="9515"/>
                    <a:pt x="4868" y="10929"/>
                    <a:pt x="5259" y="12372"/>
                  </a:cubicBezTo>
                  <a:lnTo>
                    <a:pt x="5320" y="12554"/>
                  </a:lnTo>
                  <a:lnTo>
                    <a:pt x="5441" y="12402"/>
                  </a:lnTo>
                  <a:lnTo>
                    <a:pt x="8009" y="9028"/>
                  </a:lnTo>
                  <a:lnTo>
                    <a:pt x="8542" y="9028"/>
                  </a:lnTo>
                  <a:lnTo>
                    <a:pt x="9089" y="9058"/>
                  </a:lnTo>
                  <a:lnTo>
                    <a:pt x="10183" y="9089"/>
                  </a:lnTo>
                  <a:lnTo>
                    <a:pt x="12281" y="9210"/>
                  </a:lnTo>
                  <a:lnTo>
                    <a:pt x="12493" y="9210"/>
                  </a:lnTo>
                  <a:lnTo>
                    <a:pt x="12372" y="9058"/>
                  </a:lnTo>
                  <a:lnTo>
                    <a:pt x="12300" y="8954"/>
                  </a:lnTo>
                  <a:lnTo>
                    <a:pt x="12311" y="8937"/>
                  </a:lnTo>
                  <a:lnTo>
                    <a:pt x="12288" y="8936"/>
                  </a:lnTo>
                  <a:lnTo>
                    <a:pt x="12288" y="8936"/>
                  </a:lnTo>
                  <a:lnTo>
                    <a:pt x="9962" y="5534"/>
                  </a:lnTo>
                  <a:lnTo>
                    <a:pt x="9962" y="5534"/>
                  </a:lnTo>
                  <a:cubicBezTo>
                    <a:pt x="10501" y="4098"/>
                    <a:pt x="11010" y="2780"/>
                    <a:pt x="11490" y="1551"/>
                  </a:cubicBezTo>
                  <a:lnTo>
                    <a:pt x="11521" y="1399"/>
                  </a:lnTo>
                  <a:lnTo>
                    <a:pt x="11369" y="1429"/>
                  </a:lnTo>
                  <a:lnTo>
                    <a:pt x="11362" y="1431"/>
                  </a:lnTo>
                  <a:lnTo>
                    <a:pt x="11362" y="1431"/>
                  </a:lnTo>
                  <a:lnTo>
                    <a:pt x="11338" y="1399"/>
                  </a:lnTo>
                  <a:cubicBezTo>
                    <a:pt x="11332" y="1414"/>
                    <a:pt x="11327" y="1429"/>
                    <a:pt x="11321" y="1444"/>
                  </a:cubicBezTo>
                  <a:lnTo>
                    <a:pt x="11321" y="1444"/>
                  </a:lnTo>
                  <a:lnTo>
                    <a:pt x="7279" y="2662"/>
                  </a:lnTo>
                  <a:lnTo>
                    <a:pt x="7279" y="2662"/>
                  </a:lnTo>
                  <a:lnTo>
                    <a:pt x="4773" y="700"/>
                  </a:lnTo>
                  <a:lnTo>
                    <a:pt x="4134" y="183"/>
                  </a:lnTo>
                  <a:lnTo>
                    <a:pt x="3952" y="3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6683825" y="3301484"/>
              <a:ext cx="265079" cy="274390"/>
            </a:xfrm>
            <a:custGeom>
              <a:avLst/>
              <a:gdLst/>
              <a:ahLst/>
              <a:cxnLst/>
              <a:rect l="l" t="t" r="r" b="b"/>
              <a:pathLst>
                <a:path w="12129" h="12555" extrusionOk="0">
                  <a:moveTo>
                    <a:pt x="7356" y="1"/>
                  </a:moveTo>
                  <a:cubicBezTo>
                    <a:pt x="7356" y="1"/>
                    <a:pt x="7356" y="1"/>
                    <a:pt x="7295" y="31"/>
                  </a:cubicBezTo>
                  <a:lnTo>
                    <a:pt x="7143" y="183"/>
                  </a:lnTo>
                  <a:lnTo>
                    <a:pt x="6566" y="761"/>
                  </a:lnTo>
                  <a:lnTo>
                    <a:pt x="4381" y="3097"/>
                  </a:lnTo>
                  <a:lnTo>
                    <a:pt x="4381" y="3097"/>
                  </a:lnTo>
                  <a:lnTo>
                    <a:pt x="152" y="2432"/>
                  </a:lnTo>
                  <a:lnTo>
                    <a:pt x="0" y="2432"/>
                  </a:lnTo>
                  <a:lnTo>
                    <a:pt x="61" y="2554"/>
                  </a:lnTo>
                  <a:lnTo>
                    <a:pt x="2143" y="6325"/>
                  </a:lnTo>
                  <a:lnTo>
                    <a:pt x="2143" y="6325"/>
                  </a:lnTo>
                  <a:lnTo>
                    <a:pt x="244" y="10153"/>
                  </a:lnTo>
                  <a:lnTo>
                    <a:pt x="152" y="10335"/>
                  </a:lnTo>
                  <a:lnTo>
                    <a:pt x="335" y="10305"/>
                  </a:lnTo>
                  <a:lnTo>
                    <a:pt x="4535" y="9465"/>
                  </a:lnTo>
                  <a:lnTo>
                    <a:pt x="4535" y="9465"/>
                  </a:lnTo>
                  <a:lnTo>
                    <a:pt x="4560" y="9514"/>
                  </a:lnTo>
                  <a:lnTo>
                    <a:pt x="4681" y="9606"/>
                  </a:lnTo>
                  <a:lnTo>
                    <a:pt x="4864" y="9818"/>
                  </a:lnTo>
                  <a:lnTo>
                    <a:pt x="5259" y="10183"/>
                  </a:lnTo>
                  <a:lnTo>
                    <a:pt x="6019" y="10943"/>
                  </a:lnTo>
                  <a:lnTo>
                    <a:pt x="7539" y="12432"/>
                  </a:lnTo>
                  <a:lnTo>
                    <a:pt x="7691" y="12554"/>
                  </a:lnTo>
                  <a:lnTo>
                    <a:pt x="7721" y="12372"/>
                  </a:lnTo>
                  <a:cubicBezTo>
                    <a:pt x="7871" y="10900"/>
                    <a:pt x="8051" y="9487"/>
                    <a:pt x="8202" y="8133"/>
                  </a:cubicBezTo>
                  <a:lnTo>
                    <a:pt x="8202" y="8133"/>
                  </a:lnTo>
                  <a:lnTo>
                    <a:pt x="11976" y="6141"/>
                  </a:lnTo>
                  <a:lnTo>
                    <a:pt x="12128" y="6080"/>
                  </a:lnTo>
                  <a:lnTo>
                    <a:pt x="11976" y="5989"/>
                  </a:lnTo>
                  <a:lnTo>
                    <a:pt x="8077" y="4205"/>
                  </a:lnTo>
                  <a:lnTo>
                    <a:pt x="8077" y="4205"/>
                  </a:lnTo>
                  <a:cubicBezTo>
                    <a:pt x="7838" y="2863"/>
                    <a:pt x="7658" y="1845"/>
                    <a:pt x="7508" y="1095"/>
                  </a:cubicBezTo>
                  <a:cubicBezTo>
                    <a:pt x="7447" y="730"/>
                    <a:pt x="7417" y="457"/>
                    <a:pt x="7356" y="274"/>
                  </a:cubicBezTo>
                  <a:cubicBezTo>
                    <a:pt x="7356" y="183"/>
                    <a:pt x="7326" y="122"/>
                    <a:pt x="7326" y="61"/>
                  </a:cubicBezTo>
                  <a:lnTo>
                    <a:pt x="7326" y="92"/>
                  </a:lnTo>
                  <a:cubicBezTo>
                    <a:pt x="7326" y="153"/>
                    <a:pt x="7356" y="213"/>
                    <a:pt x="7356" y="305"/>
                  </a:cubicBezTo>
                  <a:cubicBezTo>
                    <a:pt x="7387" y="517"/>
                    <a:pt x="7447" y="791"/>
                    <a:pt x="7478" y="1156"/>
                  </a:cubicBezTo>
                  <a:cubicBezTo>
                    <a:pt x="7599" y="1885"/>
                    <a:pt x="7782" y="2949"/>
                    <a:pt x="7995" y="4256"/>
                  </a:cubicBezTo>
                  <a:lnTo>
                    <a:pt x="7995" y="4286"/>
                  </a:lnTo>
                  <a:lnTo>
                    <a:pt x="8025" y="4286"/>
                  </a:lnTo>
                  <a:lnTo>
                    <a:pt x="11764" y="6068"/>
                  </a:lnTo>
                  <a:lnTo>
                    <a:pt x="11764" y="6068"/>
                  </a:lnTo>
                  <a:lnTo>
                    <a:pt x="8086" y="7995"/>
                  </a:lnTo>
                  <a:lnTo>
                    <a:pt x="8055" y="7995"/>
                  </a:lnTo>
                  <a:lnTo>
                    <a:pt x="8055" y="8025"/>
                  </a:lnTo>
                  <a:cubicBezTo>
                    <a:pt x="7881" y="9335"/>
                    <a:pt x="7734" y="10702"/>
                    <a:pt x="7561" y="12124"/>
                  </a:cubicBezTo>
                  <a:lnTo>
                    <a:pt x="7561" y="12124"/>
                  </a:lnTo>
                  <a:lnTo>
                    <a:pt x="6171" y="10761"/>
                  </a:lnTo>
                  <a:lnTo>
                    <a:pt x="5411" y="10001"/>
                  </a:lnTo>
                  <a:lnTo>
                    <a:pt x="5016" y="9636"/>
                  </a:lnTo>
                  <a:lnTo>
                    <a:pt x="4833" y="9454"/>
                  </a:lnTo>
                  <a:lnTo>
                    <a:pt x="4742" y="9332"/>
                  </a:lnTo>
                  <a:lnTo>
                    <a:pt x="4681" y="9302"/>
                  </a:lnTo>
                  <a:lnTo>
                    <a:pt x="4651" y="9271"/>
                  </a:lnTo>
                  <a:lnTo>
                    <a:pt x="4560" y="9241"/>
                  </a:lnTo>
                  <a:lnTo>
                    <a:pt x="504" y="10058"/>
                  </a:lnTo>
                  <a:lnTo>
                    <a:pt x="504" y="10058"/>
                  </a:lnTo>
                  <a:cubicBezTo>
                    <a:pt x="1144" y="8775"/>
                    <a:pt x="1757" y="7522"/>
                    <a:pt x="2341" y="6353"/>
                  </a:cubicBezTo>
                  <a:lnTo>
                    <a:pt x="2371" y="6293"/>
                  </a:lnTo>
                  <a:lnTo>
                    <a:pt x="2341" y="6262"/>
                  </a:lnTo>
                  <a:lnTo>
                    <a:pt x="293" y="2635"/>
                  </a:lnTo>
                  <a:lnTo>
                    <a:pt x="293" y="2635"/>
                  </a:lnTo>
                  <a:lnTo>
                    <a:pt x="4408" y="3223"/>
                  </a:lnTo>
                  <a:lnTo>
                    <a:pt x="4438" y="3223"/>
                  </a:lnTo>
                  <a:lnTo>
                    <a:pt x="4469" y="3192"/>
                  </a:lnTo>
                  <a:lnTo>
                    <a:pt x="6596" y="852"/>
                  </a:lnTo>
                  <a:lnTo>
                    <a:pt x="7174" y="213"/>
                  </a:lnTo>
                  <a:lnTo>
                    <a:pt x="7326" y="61"/>
                  </a:lnTo>
                  <a:cubicBezTo>
                    <a:pt x="7326" y="31"/>
                    <a:pt x="7356" y="31"/>
                    <a:pt x="735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7368717" y="3211135"/>
              <a:ext cx="273056" cy="267068"/>
            </a:xfrm>
            <a:custGeom>
              <a:avLst/>
              <a:gdLst/>
              <a:ahLst/>
              <a:cxnLst/>
              <a:rect l="l" t="t" r="r" b="b"/>
              <a:pathLst>
                <a:path w="12494" h="12220" extrusionOk="0">
                  <a:moveTo>
                    <a:pt x="0" y="5016"/>
                  </a:moveTo>
                  <a:lnTo>
                    <a:pt x="152" y="5168"/>
                  </a:lnTo>
                  <a:lnTo>
                    <a:pt x="700" y="5611"/>
                  </a:lnTo>
                  <a:lnTo>
                    <a:pt x="183" y="5168"/>
                  </a:lnTo>
                  <a:lnTo>
                    <a:pt x="0" y="5016"/>
                  </a:lnTo>
                  <a:close/>
                  <a:moveTo>
                    <a:pt x="700" y="5611"/>
                  </a:moveTo>
                  <a:lnTo>
                    <a:pt x="821" y="5715"/>
                  </a:lnTo>
                  <a:lnTo>
                    <a:pt x="906" y="5788"/>
                  </a:lnTo>
                  <a:lnTo>
                    <a:pt x="791" y="5685"/>
                  </a:lnTo>
                  <a:lnTo>
                    <a:pt x="700" y="5611"/>
                  </a:lnTo>
                  <a:close/>
                  <a:moveTo>
                    <a:pt x="5867" y="1"/>
                  </a:moveTo>
                  <a:lnTo>
                    <a:pt x="5806" y="153"/>
                  </a:lnTo>
                  <a:cubicBezTo>
                    <a:pt x="5179" y="1646"/>
                    <a:pt x="4610" y="2963"/>
                    <a:pt x="4158" y="4075"/>
                  </a:cubicBezTo>
                  <a:lnTo>
                    <a:pt x="4158" y="4075"/>
                  </a:lnTo>
                  <a:lnTo>
                    <a:pt x="1034" y="4743"/>
                  </a:lnTo>
                  <a:lnTo>
                    <a:pt x="213" y="4925"/>
                  </a:lnTo>
                  <a:lnTo>
                    <a:pt x="0" y="4955"/>
                  </a:lnTo>
                  <a:lnTo>
                    <a:pt x="31" y="4955"/>
                  </a:lnTo>
                  <a:lnTo>
                    <a:pt x="244" y="4925"/>
                  </a:lnTo>
                  <a:lnTo>
                    <a:pt x="1064" y="4773"/>
                  </a:lnTo>
                  <a:lnTo>
                    <a:pt x="4195" y="4165"/>
                  </a:lnTo>
                  <a:lnTo>
                    <a:pt x="4225" y="4165"/>
                  </a:lnTo>
                  <a:cubicBezTo>
                    <a:pt x="4695" y="3079"/>
                    <a:pt x="5250" y="1794"/>
                    <a:pt x="5890" y="338"/>
                  </a:cubicBezTo>
                  <a:lnTo>
                    <a:pt x="5890" y="338"/>
                  </a:lnTo>
                  <a:cubicBezTo>
                    <a:pt x="6505" y="1477"/>
                    <a:pt x="7176" y="2674"/>
                    <a:pt x="7903" y="3983"/>
                  </a:cubicBezTo>
                  <a:lnTo>
                    <a:pt x="7934" y="4013"/>
                  </a:lnTo>
                  <a:lnTo>
                    <a:pt x="7994" y="4013"/>
                  </a:lnTo>
                  <a:lnTo>
                    <a:pt x="12072" y="4447"/>
                  </a:lnTo>
                  <a:lnTo>
                    <a:pt x="12072" y="4447"/>
                  </a:lnTo>
                  <a:lnTo>
                    <a:pt x="10760" y="5867"/>
                  </a:lnTo>
                  <a:lnTo>
                    <a:pt x="10031" y="6658"/>
                  </a:lnTo>
                  <a:lnTo>
                    <a:pt x="9666" y="7053"/>
                  </a:lnTo>
                  <a:lnTo>
                    <a:pt x="9453" y="7265"/>
                  </a:lnTo>
                  <a:lnTo>
                    <a:pt x="9362" y="7357"/>
                  </a:lnTo>
                  <a:lnTo>
                    <a:pt x="9332" y="7417"/>
                  </a:lnTo>
                  <a:lnTo>
                    <a:pt x="9301" y="7448"/>
                  </a:lnTo>
                  <a:cubicBezTo>
                    <a:pt x="9286" y="7494"/>
                    <a:pt x="9277" y="7519"/>
                    <a:pt x="9271" y="7531"/>
                  </a:cubicBezTo>
                  <a:lnTo>
                    <a:pt x="9271" y="7531"/>
                  </a:lnTo>
                  <a:cubicBezTo>
                    <a:pt x="9270" y="7526"/>
                    <a:pt x="9270" y="7524"/>
                    <a:pt x="9269" y="7524"/>
                  </a:cubicBezTo>
                  <a:cubicBezTo>
                    <a:pt x="9266" y="7524"/>
                    <a:pt x="9262" y="7541"/>
                    <a:pt x="9264" y="7541"/>
                  </a:cubicBezTo>
                  <a:cubicBezTo>
                    <a:pt x="9265" y="7541"/>
                    <a:pt x="9267" y="7538"/>
                    <a:pt x="9271" y="7531"/>
                  </a:cubicBezTo>
                  <a:lnTo>
                    <a:pt x="9271" y="7531"/>
                  </a:lnTo>
                  <a:cubicBezTo>
                    <a:pt x="9271" y="7533"/>
                    <a:pt x="9271" y="7536"/>
                    <a:pt x="9271" y="7539"/>
                  </a:cubicBezTo>
                  <a:lnTo>
                    <a:pt x="10136" y="11520"/>
                  </a:lnTo>
                  <a:lnTo>
                    <a:pt x="6414" y="9788"/>
                  </a:lnTo>
                  <a:lnTo>
                    <a:pt x="6383" y="9788"/>
                  </a:lnTo>
                  <a:lnTo>
                    <a:pt x="6323" y="9819"/>
                  </a:lnTo>
                  <a:cubicBezTo>
                    <a:pt x="5038" y="10578"/>
                    <a:pt x="3866" y="11309"/>
                    <a:pt x="2752" y="11958"/>
                  </a:cubicBezTo>
                  <a:lnTo>
                    <a:pt x="2752" y="11958"/>
                  </a:lnTo>
                  <a:cubicBezTo>
                    <a:pt x="2929" y="10402"/>
                    <a:pt x="3105" y="8993"/>
                    <a:pt x="3253" y="7813"/>
                  </a:cubicBezTo>
                  <a:lnTo>
                    <a:pt x="3253" y="7782"/>
                  </a:lnTo>
                  <a:lnTo>
                    <a:pt x="3222" y="7782"/>
                  </a:lnTo>
                  <a:lnTo>
                    <a:pt x="906" y="5788"/>
                  </a:lnTo>
                  <a:lnTo>
                    <a:pt x="3157" y="7809"/>
                  </a:lnTo>
                  <a:lnTo>
                    <a:pt x="3157" y="7809"/>
                  </a:lnTo>
                  <a:cubicBezTo>
                    <a:pt x="2978" y="8982"/>
                    <a:pt x="2828" y="10419"/>
                    <a:pt x="2619" y="12035"/>
                  </a:cubicBezTo>
                  <a:lnTo>
                    <a:pt x="2619" y="12035"/>
                  </a:lnTo>
                  <a:cubicBezTo>
                    <a:pt x="2617" y="12036"/>
                    <a:pt x="2616" y="12037"/>
                    <a:pt x="2614" y="12038"/>
                  </a:cubicBezTo>
                  <a:lnTo>
                    <a:pt x="2618" y="12039"/>
                  </a:lnTo>
                  <a:lnTo>
                    <a:pt x="2618" y="12039"/>
                  </a:lnTo>
                  <a:cubicBezTo>
                    <a:pt x="2617" y="12049"/>
                    <a:pt x="2616" y="12058"/>
                    <a:pt x="2614" y="12068"/>
                  </a:cubicBezTo>
                  <a:lnTo>
                    <a:pt x="2584" y="12220"/>
                  </a:lnTo>
                  <a:lnTo>
                    <a:pt x="2736" y="12129"/>
                  </a:lnTo>
                  <a:lnTo>
                    <a:pt x="6417" y="9956"/>
                  </a:lnTo>
                  <a:lnTo>
                    <a:pt x="6417" y="9956"/>
                  </a:lnTo>
                  <a:lnTo>
                    <a:pt x="10180" y="11720"/>
                  </a:lnTo>
                  <a:lnTo>
                    <a:pt x="10180" y="11720"/>
                  </a:lnTo>
                  <a:lnTo>
                    <a:pt x="10183" y="11734"/>
                  </a:lnTo>
                  <a:lnTo>
                    <a:pt x="10193" y="11726"/>
                  </a:lnTo>
                  <a:lnTo>
                    <a:pt x="10193" y="11726"/>
                  </a:lnTo>
                  <a:lnTo>
                    <a:pt x="10274" y="11764"/>
                  </a:lnTo>
                  <a:lnTo>
                    <a:pt x="10457" y="11855"/>
                  </a:lnTo>
                  <a:lnTo>
                    <a:pt x="10426" y="11642"/>
                  </a:lnTo>
                  <a:cubicBezTo>
                    <a:pt x="10125" y="10318"/>
                    <a:pt x="9824" y="8904"/>
                    <a:pt x="9494" y="7489"/>
                  </a:cubicBezTo>
                  <a:lnTo>
                    <a:pt x="9494" y="7489"/>
                  </a:lnTo>
                  <a:lnTo>
                    <a:pt x="9514" y="7448"/>
                  </a:lnTo>
                  <a:lnTo>
                    <a:pt x="9605" y="7357"/>
                  </a:lnTo>
                  <a:lnTo>
                    <a:pt x="9818" y="7144"/>
                  </a:lnTo>
                  <a:lnTo>
                    <a:pt x="10183" y="6749"/>
                  </a:lnTo>
                  <a:cubicBezTo>
                    <a:pt x="10426" y="6475"/>
                    <a:pt x="10669" y="6202"/>
                    <a:pt x="10912" y="5958"/>
                  </a:cubicBezTo>
                  <a:lnTo>
                    <a:pt x="12371" y="4378"/>
                  </a:lnTo>
                  <a:lnTo>
                    <a:pt x="12493" y="4256"/>
                  </a:lnTo>
                  <a:lnTo>
                    <a:pt x="12311" y="4256"/>
                  </a:lnTo>
                  <a:lnTo>
                    <a:pt x="8023" y="3864"/>
                  </a:lnTo>
                  <a:lnTo>
                    <a:pt x="8023" y="3864"/>
                  </a:lnTo>
                  <a:lnTo>
                    <a:pt x="5958" y="153"/>
                  </a:lnTo>
                  <a:lnTo>
                    <a:pt x="586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7696214" y="2899592"/>
              <a:ext cx="274368" cy="268401"/>
            </a:xfrm>
            <a:custGeom>
              <a:avLst/>
              <a:gdLst/>
              <a:ahLst/>
              <a:cxnLst/>
              <a:rect l="l" t="t" r="r" b="b"/>
              <a:pathLst>
                <a:path w="12554" h="12281" extrusionOk="0">
                  <a:moveTo>
                    <a:pt x="9511" y="7466"/>
                  </a:moveTo>
                  <a:lnTo>
                    <a:pt x="9511" y="7466"/>
                  </a:lnTo>
                  <a:cubicBezTo>
                    <a:pt x="9513" y="7466"/>
                    <a:pt x="9513" y="7470"/>
                    <a:pt x="9510" y="7481"/>
                  </a:cubicBezTo>
                  <a:lnTo>
                    <a:pt x="9510" y="7481"/>
                  </a:lnTo>
                  <a:cubicBezTo>
                    <a:pt x="9509" y="7482"/>
                    <a:pt x="9508" y="7483"/>
                    <a:pt x="9507" y="7483"/>
                  </a:cubicBezTo>
                  <a:cubicBezTo>
                    <a:pt x="9502" y="7483"/>
                    <a:pt x="9509" y="7466"/>
                    <a:pt x="9511" y="7466"/>
                  </a:cubicBezTo>
                  <a:close/>
                  <a:moveTo>
                    <a:pt x="5928" y="0"/>
                  </a:moveTo>
                  <a:lnTo>
                    <a:pt x="5867" y="152"/>
                  </a:lnTo>
                  <a:lnTo>
                    <a:pt x="4176" y="4108"/>
                  </a:lnTo>
                  <a:lnTo>
                    <a:pt x="4176" y="4108"/>
                  </a:lnTo>
                  <a:lnTo>
                    <a:pt x="1064" y="4742"/>
                  </a:lnTo>
                  <a:lnTo>
                    <a:pt x="244" y="4924"/>
                  </a:lnTo>
                  <a:lnTo>
                    <a:pt x="61" y="4955"/>
                  </a:lnTo>
                  <a:lnTo>
                    <a:pt x="274" y="4924"/>
                  </a:lnTo>
                  <a:lnTo>
                    <a:pt x="1125" y="4772"/>
                  </a:lnTo>
                  <a:lnTo>
                    <a:pt x="4225" y="4225"/>
                  </a:lnTo>
                  <a:lnTo>
                    <a:pt x="4256" y="4225"/>
                  </a:lnTo>
                  <a:lnTo>
                    <a:pt x="4256" y="4195"/>
                  </a:lnTo>
                  <a:lnTo>
                    <a:pt x="5923" y="393"/>
                  </a:lnTo>
                  <a:lnTo>
                    <a:pt x="5923" y="393"/>
                  </a:lnTo>
                  <a:cubicBezTo>
                    <a:pt x="6563" y="1509"/>
                    <a:pt x="7207" y="2733"/>
                    <a:pt x="7934" y="4013"/>
                  </a:cubicBezTo>
                  <a:lnTo>
                    <a:pt x="7964" y="4073"/>
                  </a:lnTo>
                  <a:lnTo>
                    <a:pt x="8025" y="4073"/>
                  </a:lnTo>
                  <a:lnTo>
                    <a:pt x="12126" y="4451"/>
                  </a:lnTo>
                  <a:lnTo>
                    <a:pt x="12126" y="4451"/>
                  </a:lnTo>
                  <a:lnTo>
                    <a:pt x="10821" y="5867"/>
                  </a:lnTo>
                  <a:lnTo>
                    <a:pt x="10061" y="6657"/>
                  </a:lnTo>
                  <a:lnTo>
                    <a:pt x="9666" y="7083"/>
                  </a:lnTo>
                  <a:lnTo>
                    <a:pt x="9484" y="7265"/>
                  </a:lnTo>
                  <a:lnTo>
                    <a:pt x="9393" y="7386"/>
                  </a:lnTo>
                  <a:lnTo>
                    <a:pt x="9332" y="7417"/>
                  </a:lnTo>
                  <a:lnTo>
                    <a:pt x="9332" y="7447"/>
                  </a:lnTo>
                  <a:cubicBezTo>
                    <a:pt x="9317" y="7494"/>
                    <a:pt x="9307" y="7520"/>
                    <a:pt x="9301" y="7535"/>
                  </a:cubicBezTo>
                  <a:lnTo>
                    <a:pt x="9301" y="7535"/>
                  </a:lnTo>
                  <a:cubicBezTo>
                    <a:pt x="9301" y="7534"/>
                    <a:pt x="9301" y="7533"/>
                    <a:pt x="9300" y="7533"/>
                  </a:cubicBezTo>
                  <a:cubicBezTo>
                    <a:pt x="9298" y="7533"/>
                    <a:pt x="9293" y="7550"/>
                    <a:pt x="9294" y="7550"/>
                  </a:cubicBezTo>
                  <a:cubicBezTo>
                    <a:pt x="9295" y="7550"/>
                    <a:pt x="9297" y="7546"/>
                    <a:pt x="9301" y="7535"/>
                  </a:cubicBezTo>
                  <a:lnTo>
                    <a:pt x="9301" y="7535"/>
                  </a:lnTo>
                  <a:cubicBezTo>
                    <a:pt x="9301" y="7536"/>
                    <a:pt x="9302" y="7537"/>
                    <a:pt x="9302" y="7538"/>
                  </a:cubicBezTo>
                  <a:lnTo>
                    <a:pt x="10200" y="11566"/>
                  </a:lnTo>
                  <a:lnTo>
                    <a:pt x="6444" y="9849"/>
                  </a:lnTo>
                  <a:lnTo>
                    <a:pt x="6414" y="9818"/>
                  </a:lnTo>
                  <a:lnTo>
                    <a:pt x="6384" y="9849"/>
                  </a:lnTo>
                  <a:lnTo>
                    <a:pt x="2816" y="11954"/>
                  </a:lnTo>
                  <a:lnTo>
                    <a:pt x="2816" y="11954"/>
                  </a:lnTo>
                  <a:cubicBezTo>
                    <a:pt x="2990" y="10383"/>
                    <a:pt x="3137" y="8986"/>
                    <a:pt x="3283" y="7842"/>
                  </a:cubicBezTo>
                  <a:lnTo>
                    <a:pt x="3283" y="7812"/>
                  </a:lnTo>
                  <a:lnTo>
                    <a:pt x="3253" y="7782"/>
                  </a:lnTo>
                  <a:lnTo>
                    <a:pt x="852" y="5745"/>
                  </a:lnTo>
                  <a:lnTo>
                    <a:pt x="213" y="5168"/>
                  </a:lnTo>
                  <a:lnTo>
                    <a:pt x="61" y="5016"/>
                  </a:lnTo>
                  <a:lnTo>
                    <a:pt x="0" y="4985"/>
                  </a:lnTo>
                  <a:lnTo>
                    <a:pt x="31" y="5016"/>
                  </a:lnTo>
                  <a:lnTo>
                    <a:pt x="183" y="5168"/>
                  </a:lnTo>
                  <a:lnTo>
                    <a:pt x="791" y="5745"/>
                  </a:lnTo>
                  <a:lnTo>
                    <a:pt x="3161" y="7846"/>
                  </a:lnTo>
                  <a:lnTo>
                    <a:pt x="3161" y="7846"/>
                  </a:lnTo>
                  <a:cubicBezTo>
                    <a:pt x="3009" y="9030"/>
                    <a:pt x="2827" y="10488"/>
                    <a:pt x="2615" y="12098"/>
                  </a:cubicBezTo>
                  <a:lnTo>
                    <a:pt x="2615" y="12280"/>
                  </a:lnTo>
                  <a:lnTo>
                    <a:pt x="2736" y="12189"/>
                  </a:lnTo>
                  <a:lnTo>
                    <a:pt x="6431" y="9978"/>
                  </a:lnTo>
                  <a:lnTo>
                    <a:pt x="6431" y="9978"/>
                  </a:lnTo>
                  <a:lnTo>
                    <a:pt x="10305" y="11794"/>
                  </a:lnTo>
                  <a:lnTo>
                    <a:pt x="10487" y="11855"/>
                  </a:lnTo>
                  <a:lnTo>
                    <a:pt x="10457" y="11672"/>
                  </a:lnTo>
                  <a:lnTo>
                    <a:pt x="9524" y="7520"/>
                  </a:lnTo>
                  <a:lnTo>
                    <a:pt x="9545" y="7478"/>
                  </a:lnTo>
                  <a:lnTo>
                    <a:pt x="9636" y="7386"/>
                  </a:lnTo>
                  <a:lnTo>
                    <a:pt x="9849" y="7174"/>
                  </a:lnTo>
                  <a:lnTo>
                    <a:pt x="10213" y="6779"/>
                  </a:lnTo>
                  <a:cubicBezTo>
                    <a:pt x="10457" y="6505"/>
                    <a:pt x="10700" y="6231"/>
                    <a:pt x="10973" y="5988"/>
                  </a:cubicBezTo>
                  <a:lnTo>
                    <a:pt x="12402" y="4408"/>
                  </a:lnTo>
                  <a:lnTo>
                    <a:pt x="12554" y="4256"/>
                  </a:lnTo>
                  <a:lnTo>
                    <a:pt x="12341" y="4256"/>
                  </a:lnTo>
                  <a:lnTo>
                    <a:pt x="8084" y="3863"/>
                  </a:lnTo>
                  <a:lnTo>
                    <a:pt x="8084" y="3863"/>
                  </a:lnTo>
                  <a:lnTo>
                    <a:pt x="6019" y="152"/>
                  </a:lnTo>
                  <a:lnTo>
                    <a:pt x="592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7696214" y="3664867"/>
              <a:ext cx="274368" cy="267724"/>
            </a:xfrm>
            <a:custGeom>
              <a:avLst/>
              <a:gdLst/>
              <a:ahLst/>
              <a:cxnLst/>
              <a:rect l="l" t="t" r="r" b="b"/>
              <a:pathLst>
                <a:path w="12554" h="12250" extrusionOk="0">
                  <a:moveTo>
                    <a:pt x="9511" y="7465"/>
                  </a:moveTo>
                  <a:lnTo>
                    <a:pt x="9511" y="7465"/>
                  </a:lnTo>
                  <a:cubicBezTo>
                    <a:pt x="9513" y="7465"/>
                    <a:pt x="9513" y="7469"/>
                    <a:pt x="9510" y="7481"/>
                  </a:cubicBezTo>
                  <a:lnTo>
                    <a:pt x="9510" y="7481"/>
                  </a:lnTo>
                  <a:cubicBezTo>
                    <a:pt x="9509" y="7482"/>
                    <a:pt x="9508" y="7483"/>
                    <a:pt x="9507" y="7483"/>
                  </a:cubicBezTo>
                  <a:cubicBezTo>
                    <a:pt x="9502" y="7483"/>
                    <a:pt x="9509" y="7465"/>
                    <a:pt x="9511" y="7465"/>
                  </a:cubicBezTo>
                  <a:close/>
                  <a:moveTo>
                    <a:pt x="5928" y="0"/>
                  </a:moveTo>
                  <a:lnTo>
                    <a:pt x="5867" y="152"/>
                  </a:lnTo>
                  <a:cubicBezTo>
                    <a:pt x="5204" y="1660"/>
                    <a:pt x="4660" y="2988"/>
                    <a:pt x="4176" y="4077"/>
                  </a:cubicBezTo>
                  <a:lnTo>
                    <a:pt x="4176" y="4077"/>
                  </a:lnTo>
                  <a:lnTo>
                    <a:pt x="1064" y="4742"/>
                  </a:lnTo>
                  <a:lnTo>
                    <a:pt x="244" y="4924"/>
                  </a:lnTo>
                  <a:lnTo>
                    <a:pt x="61" y="4955"/>
                  </a:lnTo>
                  <a:lnTo>
                    <a:pt x="274" y="4924"/>
                  </a:lnTo>
                  <a:lnTo>
                    <a:pt x="1125" y="4772"/>
                  </a:lnTo>
                  <a:lnTo>
                    <a:pt x="4225" y="4195"/>
                  </a:lnTo>
                  <a:lnTo>
                    <a:pt x="4256" y="4195"/>
                  </a:lnTo>
                  <a:lnTo>
                    <a:pt x="4256" y="4164"/>
                  </a:lnTo>
                  <a:lnTo>
                    <a:pt x="5921" y="395"/>
                  </a:lnTo>
                  <a:lnTo>
                    <a:pt x="7934" y="4012"/>
                  </a:lnTo>
                  <a:lnTo>
                    <a:pt x="7964" y="4043"/>
                  </a:lnTo>
                  <a:lnTo>
                    <a:pt x="8025" y="4043"/>
                  </a:lnTo>
                  <a:lnTo>
                    <a:pt x="12127" y="4450"/>
                  </a:lnTo>
                  <a:lnTo>
                    <a:pt x="12127" y="4450"/>
                  </a:lnTo>
                  <a:lnTo>
                    <a:pt x="10821" y="5866"/>
                  </a:lnTo>
                  <a:lnTo>
                    <a:pt x="10061" y="6657"/>
                  </a:lnTo>
                  <a:lnTo>
                    <a:pt x="9666" y="7052"/>
                  </a:lnTo>
                  <a:lnTo>
                    <a:pt x="9484" y="7265"/>
                  </a:lnTo>
                  <a:lnTo>
                    <a:pt x="9393" y="7356"/>
                  </a:lnTo>
                  <a:lnTo>
                    <a:pt x="9332" y="7417"/>
                  </a:lnTo>
                  <a:lnTo>
                    <a:pt x="9332" y="7447"/>
                  </a:lnTo>
                  <a:cubicBezTo>
                    <a:pt x="9317" y="7493"/>
                    <a:pt x="9307" y="7518"/>
                    <a:pt x="9301" y="7530"/>
                  </a:cubicBezTo>
                  <a:lnTo>
                    <a:pt x="9301" y="7530"/>
                  </a:lnTo>
                  <a:cubicBezTo>
                    <a:pt x="9301" y="7525"/>
                    <a:pt x="9300" y="7523"/>
                    <a:pt x="9299" y="7523"/>
                  </a:cubicBezTo>
                  <a:cubicBezTo>
                    <a:pt x="9296" y="7523"/>
                    <a:pt x="9292" y="7540"/>
                    <a:pt x="9295" y="7540"/>
                  </a:cubicBezTo>
                  <a:cubicBezTo>
                    <a:pt x="9296" y="7540"/>
                    <a:pt x="9298" y="7538"/>
                    <a:pt x="9301" y="7530"/>
                  </a:cubicBezTo>
                  <a:lnTo>
                    <a:pt x="9301" y="7530"/>
                  </a:lnTo>
                  <a:cubicBezTo>
                    <a:pt x="9301" y="7532"/>
                    <a:pt x="9302" y="7535"/>
                    <a:pt x="9302" y="7538"/>
                  </a:cubicBezTo>
                  <a:lnTo>
                    <a:pt x="10200" y="11566"/>
                  </a:lnTo>
                  <a:lnTo>
                    <a:pt x="6444" y="9848"/>
                  </a:lnTo>
                  <a:lnTo>
                    <a:pt x="6414" y="9818"/>
                  </a:lnTo>
                  <a:lnTo>
                    <a:pt x="6384" y="9848"/>
                  </a:lnTo>
                  <a:lnTo>
                    <a:pt x="2816" y="11924"/>
                  </a:lnTo>
                  <a:lnTo>
                    <a:pt x="2816" y="11924"/>
                  </a:lnTo>
                  <a:cubicBezTo>
                    <a:pt x="2992" y="10353"/>
                    <a:pt x="3166" y="8955"/>
                    <a:pt x="3283" y="7812"/>
                  </a:cubicBezTo>
                  <a:lnTo>
                    <a:pt x="3283" y="7781"/>
                  </a:lnTo>
                  <a:lnTo>
                    <a:pt x="3253" y="7781"/>
                  </a:lnTo>
                  <a:lnTo>
                    <a:pt x="882" y="5714"/>
                  </a:lnTo>
                  <a:lnTo>
                    <a:pt x="213" y="5167"/>
                  </a:lnTo>
                  <a:lnTo>
                    <a:pt x="61" y="5015"/>
                  </a:lnTo>
                  <a:lnTo>
                    <a:pt x="0" y="4955"/>
                  </a:lnTo>
                  <a:cubicBezTo>
                    <a:pt x="0" y="4985"/>
                    <a:pt x="0" y="4985"/>
                    <a:pt x="0" y="5015"/>
                  </a:cubicBezTo>
                  <a:lnTo>
                    <a:pt x="152" y="5137"/>
                  </a:lnTo>
                  <a:lnTo>
                    <a:pt x="791" y="5714"/>
                  </a:lnTo>
                  <a:lnTo>
                    <a:pt x="3131" y="7815"/>
                  </a:lnTo>
                  <a:lnTo>
                    <a:pt x="3131" y="7815"/>
                  </a:lnTo>
                  <a:cubicBezTo>
                    <a:pt x="2979" y="8999"/>
                    <a:pt x="2797" y="10457"/>
                    <a:pt x="2615" y="12097"/>
                  </a:cubicBezTo>
                  <a:lnTo>
                    <a:pt x="2584" y="12249"/>
                  </a:lnTo>
                  <a:lnTo>
                    <a:pt x="2736" y="12158"/>
                  </a:lnTo>
                  <a:lnTo>
                    <a:pt x="6431" y="9978"/>
                  </a:lnTo>
                  <a:lnTo>
                    <a:pt x="6431" y="9978"/>
                  </a:lnTo>
                  <a:lnTo>
                    <a:pt x="10305" y="11794"/>
                  </a:lnTo>
                  <a:lnTo>
                    <a:pt x="10487" y="11885"/>
                  </a:lnTo>
                  <a:lnTo>
                    <a:pt x="10457" y="11702"/>
                  </a:lnTo>
                  <a:lnTo>
                    <a:pt x="9524" y="7519"/>
                  </a:lnTo>
                  <a:lnTo>
                    <a:pt x="9524" y="7519"/>
                  </a:lnTo>
                  <a:lnTo>
                    <a:pt x="9545" y="7477"/>
                  </a:lnTo>
                  <a:lnTo>
                    <a:pt x="9636" y="7386"/>
                  </a:lnTo>
                  <a:lnTo>
                    <a:pt x="9849" y="7173"/>
                  </a:lnTo>
                  <a:lnTo>
                    <a:pt x="10213" y="6778"/>
                  </a:lnTo>
                  <a:cubicBezTo>
                    <a:pt x="10457" y="6505"/>
                    <a:pt x="10700" y="6231"/>
                    <a:pt x="10973" y="5988"/>
                  </a:cubicBezTo>
                  <a:lnTo>
                    <a:pt x="12402" y="4407"/>
                  </a:lnTo>
                  <a:lnTo>
                    <a:pt x="12554" y="4286"/>
                  </a:lnTo>
                  <a:lnTo>
                    <a:pt x="12341" y="4255"/>
                  </a:lnTo>
                  <a:lnTo>
                    <a:pt x="8101" y="3865"/>
                  </a:lnTo>
                  <a:lnTo>
                    <a:pt x="8101" y="3865"/>
                  </a:lnTo>
                  <a:lnTo>
                    <a:pt x="6019" y="152"/>
                  </a:lnTo>
                  <a:lnTo>
                    <a:pt x="592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7129558" y="3629658"/>
              <a:ext cx="274390" cy="267068"/>
            </a:xfrm>
            <a:custGeom>
              <a:avLst/>
              <a:gdLst/>
              <a:ahLst/>
              <a:cxnLst/>
              <a:rect l="l" t="t" r="r" b="b"/>
              <a:pathLst>
                <a:path w="12555" h="12220" extrusionOk="0">
                  <a:moveTo>
                    <a:pt x="9512" y="7465"/>
                  </a:moveTo>
                  <a:cubicBezTo>
                    <a:pt x="9513" y="7465"/>
                    <a:pt x="9513" y="7469"/>
                    <a:pt x="9511" y="7481"/>
                  </a:cubicBezTo>
                  <a:lnTo>
                    <a:pt x="9511" y="7481"/>
                  </a:lnTo>
                  <a:cubicBezTo>
                    <a:pt x="9509" y="7482"/>
                    <a:pt x="9508" y="7483"/>
                    <a:pt x="9507" y="7483"/>
                  </a:cubicBezTo>
                  <a:cubicBezTo>
                    <a:pt x="9503" y="7483"/>
                    <a:pt x="9509" y="7465"/>
                    <a:pt x="9512" y="7465"/>
                  </a:cubicBezTo>
                  <a:close/>
                  <a:moveTo>
                    <a:pt x="5928" y="0"/>
                  </a:moveTo>
                  <a:lnTo>
                    <a:pt x="5867" y="152"/>
                  </a:lnTo>
                  <a:cubicBezTo>
                    <a:pt x="5233" y="1663"/>
                    <a:pt x="4658" y="2993"/>
                    <a:pt x="4174" y="4084"/>
                  </a:cubicBezTo>
                  <a:lnTo>
                    <a:pt x="4174" y="4084"/>
                  </a:lnTo>
                  <a:lnTo>
                    <a:pt x="1065" y="4742"/>
                  </a:lnTo>
                  <a:lnTo>
                    <a:pt x="244" y="4924"/>
                  </a:lnTo>
                  <a:lnTo>
                    <a:pt x="62" y="4955"/>
                  </a:lnTo>
                  <a:lnTo>
                    <a:pt x="275" y="4924"/>
                  </a:lnTo>
                  <a:lnTo>
                    <a:pt x="1126" y="4772"/>
                  </a:lnTo>
                  <a:lnTo>
                    <a:pt x="4226" y="4195"/>
                  </a:lnTo>
                  <a:lnTo>
                    <a:pt x="4256" y="4195"/>
                  </a:lnTo>
                  <a:lnTo>
                    <a:pt x="4256" y="4164"/>
                  </a:lnTo>
                  <a:cubicBezTo>
                    <a:pt x="4730" y="3070"/>
                    <a:pt x="5289" y="1803"/>
                    <a:pt x="5935" y="336"/>
                  </a:cubicBezTo>
                  <a:lnTo>
                    <a:pt x="5935" y="336"/>
                  </a:lnTo>
                  <a:lnTo>
                    <a:pt x="7934" y="3982"/>
                  </a:lnTo>
                  <a:lnTo>
                    <a:pt x="7965" y="4012"/>
                  </a:lnTo>
                  <a:lnTo>
                    <a:pt x="8025" y="4012"/>
                  </a:lnTo>
                  <a:lnTo>
                    <a:pt x="12119" y="4419"/>
                  </a:lnTo>
                  <a:lnTo>
                    <a:pt x="12119" y="4419"/>
                  </a:lnTo>
                  <a:cubicBezTo>
                    <a:pt x="11681" y="4866"/>
                    <a:pt x="11261" y="5338"/>
                    <a:pt x="10791" y="5836"/>
                  </a:cubicBezTo>
                  <a:cubicBezTo>
                    <a:pt x="10548" y="6110"/>
                    <a:pt x="10305" y="6353"/>
                    <a:pt x="10062" y="6626"/>
                  </a:cubicBezTo>
                  <a:lnTo>
                    <a:pt x="9697" y="7021"/>
                  </a:lnTo>
                  <a:lnTo>
                    <a:pt x="9484" y="7234"/>
                  </a:lnTo>
                  <a:lnTo>
                    <a:pt x="9393" y="7325"/>
                  </a:lnTo>
                  <a:lnTo>
                    <a:pt x="9363" y="7386"/>
                  </a:lnTo>
                  <a:lnTo>
                    <a:pt x="9332" y="7417"/>
                  </a:lnTo>
                  <a:cubicBezTo>
                    <a:pt x="9317" y="7463"/>
                    <a:pt x="9307" y="7488"/>
                    <a:pt x="9302" y="7500"/>
                  </a:cubicBezTo>
                  <a:lnTo>
                    <a:pt x="9302" y="7500"/>
                  </a:lnTo>
                  <a:cubicBezTo>
                    <a:pt x="9301" y="7494"/>
                    <a:pt x="9301" y="7492"/>
                    <a:pt x="9300" y="7492"/>
                  </a:cubicBezTo>
                  <a:cubicBezTo>
                    <a:pt x="9297" y="7492"/>
                    <a:pt x="9293" y="7510"/>
                    <a:pt x="9295" y="7510"/>
                  </a:cubicBezTo>
                  <a:cubicBezTo>
                    <a:pt x="9296" y="7510"/>
                    <a:pt x="9298" y="7507"/>
                    <a:pt x="9302" y="7500"/>
                  </a:cubicBezTo>
                  <a:lnTo>
                    <a:pt x="9302" y="7500"/>
                  </a:lnTo>
                  <a:cubicBezTo>
                    <a:pt x="9302" y="7502"/>
                    <a:pt x="9302" y="7505"/>
                    <a:pt x="9302" y="7508"/>
                  </a:cubicBezTo>
                  <a:lnTo>
                    <a:pt x="10204" y="11522"/>
                  </a:lnTo>
                  <a:lnTo>
                    <a:pt x="10204" y="11522"/>
                  </a:lnTo>
                  <a:lnTo>
                    <a:pt x="6475" y="9787"/>
                  </a:lnTo>
                  <a:lnTo>
                    <a:pt x="6384" y="9787"/>
                  </a:lnTo>
                  <a:lnTo>
                    <a:pt x="2814" y="11924"/>
                  </a:lnTo>
                  <a:lnTo>
                    <a:pt x="2814" y="11924"/>
                  </a:lnTo>
                  <a:cubicBezTo>
                    <a:pt x="2991" y="10370"/>
                    <a:pt x="3166" y="8961"/>
                    <a:pt x="3284" y="7781"/>
                  </a:cubicBezTo>
                  <a:lnTo>
                    <a:pt x="3253" y="7751"/>
                  </a:lnTo>
                  <a:lnTo>
                    <a:pt x="882" y="5684"/>
                  </a:lnTo>
                  <a:lnTo>
                    <a:pt x="214" y="5137"/>
                  </a:lnTo>
                  <a:lnTo>
                    <a:pt x="62" y="4985"/>
                  </a:lnTo>
                  <a:lnTo>
                    <a:pt x="1" y="4924"/>
                  </a:lnTo>
                  <a:lnTo>
                    <a:pt x="31" y="4985"/>
                  </a:lnTo>
                  <a:lnTo>
                    <a:pt x="183" y="5137"/>
                  </a:lnTo>
                  <a:lnTo>
                    <a:pt x="791" y="5684"/>
                  </a:lnTo>
                  <a:lnTo>
                    <a:pt x="3155" y="7836"/>
                  </a:lnTo>
                  <a:lnTo>
                    <a:pt x="3155" y="7836"/>
                  </a:lnTo>
                  <a:cubicBezTo>
                    <a:pt x="3005" y="9011"/>
                    <a:pt x="2825" y="10451"/>
                    <a:pt x="2615" y="12067"/>
                  </a:cubicBezTo>
                  <a:lnTo>
                    <a:pt x="2615" y="12219"/>
                  </a:lnTo>
                  <a:lnTo>
                    <a:pt x="2737" y="12158"/>
                  </a:lnTo>
                  <a:lnTo>
                    <a:pt x="6465" y="9993"/>
                  </a:lnTo>
                  <a:lnTo>
                    <a:pt x="6465" y="9993"/>
                  </a:lnTo>
                  <a:lnTo>
                    <a:pt x="10305" y="11794"/>
                  </a:lnTo>
                  <a:lnTo>
                    <a:pt x="10487" y="11885"/>
                  </a:lnTo>
                  <a:lnTo>
                    <a:pt x="10457" y="11672"/>
                  </a:lnTo>
                  <a:cubicBezTo>
                    <a:pt x="10157" y="10350"/>
                    <a:pt x="9856" y="8939"/>
                    <a:pt x="9526" y="7527"/>
                  </a:cubicBezTo>
                  <a:lnTo>
                    <a:pt x="9526" y="7527"/>
                  </a:lnTo>
                  <a:lnTo>
                    <a:pt x="9576" y="7477"/>
                  </a:lnTo>
                  <a:lnTo>
                    <a:pt x="9667" y="7386"/>
                  </a:lnTo>
                  <a:lnTo>
                    <a:pt x="9849" y="7173"/>
                  </a:lnTo>
                  <a:lnTo>
                    <a:pt x="10214" y="6778"/>
                  </a:lnTo>
                  <a:lnTo>
                    <a:pt x="10974" y="5988"/>
                  </a:lnTo>
                  <a:lnTo>
                    <a:pt x="12402" y="4407"/>
                  </a:lnTo>
                  <a:lnTo>
                    <a:pt x="12554" y="4286"/>
                  </a:lnTo>
                  <a:lnTo>
                    <a:pt x="12342" y="4255"/>
                  </a:lnTo>
                  <a:lnTo>
                    <a:pt x="8102" y="3865"/>
                  </a:lnTo>
                  <a:lnTo>
                    <a:pt x="8102" y="3865"/>
                  </a:lnTo>
                  <a:lnTo>
                    <a:pt x="6019" y="152"/>
                  </a:lnTo>
                  <a:lnTo>
                    <a:pt x="592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8124026" y="2642512"/>
              <a:ext cx="278367" cy="267068"/>
            </a:xfrm>
            <a:custGeom>
              <a:avLst/>
              <a:gdLst/>
              <a:ahLst/>
              <a:cxnLst/>
              <a:rect l="l" t="t" r="r" b="b"/>
              <a:pathLst>
                <a:path w="12737" h="12220" extrusionOk="0">
                  <a:moveTo>
                    <a:pt x="2675" y="0"/>
                  </a:moveTo>
                  <a:lnTo>
                    <a:pt x="2706" y="152"/>
                  </a:lnTo>
                  <a:cubicBezTo>
                    <a:pt x="2887" y="1391"/>
                    <a:pt x="3068" y="2810"/>
                    <a:pt x="3309" y="4379"/>
                  </a:cubicBezTo>
                  <a:lnTo>
                    <a:pt x="3309" y="4379"/>
                  </a:lnTo>
                  <a:lnTo>
                    <a:pt x="152" y="7265"/>
                  </a:lnTo>
                  <a:lnTo>
                    <a:pt x="0" y="7386"/>
                  </a:lnTo>
                  <a:lnTo>
                    <a:pt x="213" y="7417"/>
                  </a:lnTo>
                  <a:lnTo>
                    <a:pt x="4256" y="8146"/>
                  </a:lnTo>
                  <a:lnTo>
                    <a:pt x="4401" y="8167"/>
                  </a:lnTo>
                  <a:lnTo>
                    <a:pt x="4401" y="8167"/>
                  </a:lnTo>
                  <a:cubicBezTo>
                    <a:pt x="5031" y="9516"/>
                    <a:pt x="5631" y="10806"/>
                    <a:pt x="6201" y="12037"/>
                  </a:cubicBezTo>
                  <a:lnTo>
                    <a:pt x="6292" y="12219"/>
                  </a:lnTo>
                  <a:lnTo>
                    <a:pt x="6383" y="12037"/>
                  </a:lnTo>
                  <a:cubicBezTo>
                    <a:pt x="7071" y="10691"/>
                    <a:pt x="7730" y="9433"/>
                    <a:pt x="8330" y="8264"/>
                  </a:cubicBezTo>
                  <a:lnTo>
                    <a:pt x="8330" y="8264"/>
                  </a:lnTo>
                  <a:lnTo>
                    <a:pt x="12584" y="7721"/>
                  </a:lnTo>
                  <a:lnTo>
                    <a:pt x="12736" y="7721"/>
                  </a:lnTo>
                  <a:lnTo>
                    <a:pt x="12645" y="7630"/>
                  </a:lnTo>
                  <a:lnTo>
                    <a:pt x="9608" y="4563"/>
                  </a:lnTo>
                  <a:lnTo>
                    <a:pt x="9608" y="4563"/>
                  </a:lnTo>
                  <a:lnTo>
                    <a:pt x="9666" y="4012"/>
                  </a:lnTo>
                  <a:cubicBezTo>
                    <a:pt x="9666" y="3952"/>
                    <a:pt x="9666" y="3891"/>
                    <a:pt x="9666" y="3830"/>
                  </a:cubicBezTo>
                  <a:cubicBezTo>
                    <a:pt x="9636" y="3891"/>
                    <a:pt x="9636" y="3982"/>
                    <a:pt x="9636" y="4043"/>
                  </a:cubicBezTo>
                  <a:cubicBezTo>
                    <a:pt x="9605" y="4195"/>
                    <a:pt x="9575" y="4377"/>
                    <a:pt x="9545" y="4620"/>
                  </a:cubicBezTo>
                  <a:lnTo>
                    <a:pt x="12447" y="7641"/>
                  </a:lnTo>
                  <a:lnTo>
                    <a:pt x="12447" y="7641"/>
                  </a:lnTo>
                  <a:lnTo>
                    <a:pt x="8268" y="8085"/>
                  </a:lnTo>
                  <a:lnTo>
                    <a:pt x="8207" y="8085"/>
                  </a:lnTo>
                  <a:lnTo>
                    <a:pt x="8177" y="8146"/>
                  </a:lnTo>
                  <a:lnTo>
                    <a:pt x="6268" y="11762"/>
                  </a:lnTo>
                  <a:lnTo>
                    <a:pt x="6268" y="11762"/>
                  </a:lnTo>
                  <a:cubicBezTo>
                    <a:pt x="5716" y="10571"/>
                    <a:pt x="5136" y="9325"/>
                    <a:pt x="4529" y="8025"/>
                  </a:cubicBezTo>
                  <a:lnTo>
                    <a:pt x="4529" y="7964"/>
                  </a:lnTo>
                  <a:lnTo>
                    <a:pt x="4468" y="7964"/>
                  </a:lnTo>
                  <a:lnTo>
                    <a:pt x="4286" y="7934"/>
                  </a:lnTo>
                  <a:lnTo>
                    <a:pt x="430" y="7272"/>
                  </a:lnTo>
                  <a:lnTo>
                    <a:pt x="430" y="7272"/>
                  </a:lnTo>
                  <a:lnTo>
                    <a:pt x="3435" y="4468"/>
                  </a:lnTo>
                  <a:lnTo>
                    <a:pt x="3465" y="4438"/>
                  </a:lnTo>
                  <a:lnTo>
                    <a:pt x="3465" y="4408"/>
                  </a:lnTo>
                  <a:cubicBezTo>
                    <a:pt x="3260" y="2879"/>
                    <a:pt x="3054" y="1463"/>
                    <a:pt x="2848" y="244"/>
                  </a:cubicBezTo>
                  <a:lnTo>
                    <a:pt x="2848" y="244"/>
                  </a:lnTo>
                  <a:lnTo>
                    <a:pt x="6535" y="2280"/>
                  </a:lnTo>
                  <a:lnTo>
                    <a:pt x="7295" y="1824"/>
                  </a:lnTo>
                  <a:cubicBezTo>
                    <a:pt x="7386" y="1763"/>
                    <a:pt x="7478" y="1702"/>
                    <a:pt x="7538" y="1642"/>
                  </a:cubicBezTo>
                  <a:lnTo>
                    <a:pt x="7538" y="1642"/>
                  </a:lnTo>
                  <a:cubicBezTo>
                    <a:pt x="7447" y="1672"/>
                    <a:pt x="7356" y="1733"/>
                    <a:pt x="7295" y="1794"/>
                  </a:cubicBezTo>
                  <a:lnTo>
                    <a:pt x="6551" y="2211"/>
                  </a:lnTo>
                  <a:lnTo>
                    <a:pt x="6551" y="2211"/>
                  </a:lnTo>
                  <a:lnTo>
                    <a:pt x="2797" y="61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8259549" y="3106187"/>
              <a:ext cx="277690" cy="263090"/>
            </a:xfrm>
            <a:custGeom>
              <a:avLst/>
              <a:gdLst/>
              <a:ahLst/>
              <a:cxnLst/>
              <a:rect l="l" t="t" r="r" b="b"/>
              <a:pathLst>
                <a:path w="12706" h="12038" extrusionOk="0">
                  <a:moveTo>
                    <a:pt x="2736" y="0"/>
                  </a:moveTo>
                  <a:cubicBezTo>
                    <a:pt x="2736" y="16"/>
                    <a:pt x="2736" y="31"/>
                    <a:pt x="2736" y="46"/>
                  </a:cubicBezTo>
                  <a:lnTo>
                    <a:pt x="2705" y="31"/>
                  </a:lnTo>
                  <a:lnTo>
                    <a:pt x="2736" y="61"/>
                  </a:lnTo>
                  <a:cubicBezTo>
                    <a:pt x="2736" y="56"/>
                    <a:pt x="2736" y="51"/>
                    <a:pt x="2736" y="46"/>
                  </a:cubicBezTo>
                  <a:lnTo>
                    <a:pt x="2736" y="46"/>
                  </a:lnTo>
                  <a:lnTo>
                    <a:pt x="2740" y="48"/>
                  </a:lnTo>
                  <a:lnTo>
                    <a:pt x="2740" y="48"/>
                  </a:lnTo>
                  <a:cubicBezTo>
                    <a:pt x="2736" y="32"/>
                    <a:pt x="2736" y="16"/>
                    <a:pt x="2736" y="0"/>
                  </a:cubicBezTo>
                  <a:close/>
                  <a:moveTo>
                    <a:pt x="2736" y="61"/>
                  </a:moveTo>
                  <a:cubicBezTo>
                    <a:pt x="2736" y="71"/>
                    <a:pt x="2736" y="81"/>
                    <a:pt x="2736" y="92"/>
                  </a:cubicBezTo>
                  <a:cubicBezTo>
                    <a:pt x="2736" y="152"/>
                    <a:pt x="2766" y="213"/>
                    <a:pt x="2766" y="304"/>
                  </a:cubicBezTo>
                  <a:cubicBezTo>
                    <a:pt x="2766" y="213"/>
                    <a:pt x="2766" y="152"/>
                    <a:pt x="2766" y="92"/>
                  </a:cubicBezTo>
                  <a:lnTo>
                    <a:pt x="2736" y="61"/>
                  </a:lnTo>
                  <a:close/>
                  <a:moveTo>
                    <a:pt x="2766" y="304"/>
                  </a:moveTo>
                  <a:cubicBezTo>
                    <a:pt x="2782" y="416"/>
                    <a:pt x="2806" y="544"/>
                    <a:pt x="2835" y="694"/>
                  </a:cubicBezTo>
                  <a:lnTo>
                    <a:pt x="2835" y="694"/>
                  </a:lnTo>
                  <a:cubicBezTo>
                    <a:pt x="2809" y="536"/>
                    <a:pt x="2783" y="406"/>
                    <a:pt x="2766" y="304"/>
                  </a:cubicBezTo>
                  <a:close/>
                  <a:moveTo>
                    <a:pt x="2740" y="48"/>
                  </a:moveTo>
                  <a:cubicBezTo>
                    <a:pt x="2744" y="63"/>
                    <a:pt x="2752" y="77"/>
                    <a:pt x="2766" y="92"/>
                  </a:cubicBezTo>
                  <a:lnTo>
                    <a:pt x="2948" y="213"/>
                  </a:lnTo>
                  <a:lnTo>
                    <a:pt x="3708" y="639"/>
                  </a:lnTo>
                  <a:lnTo>
                    <a:pt x="6444" y="2219"/>
                  </a:lnTo>
                  <a:lnTo>
                    <a:pt x="6505" y="2219"/>
                  </a:lnTo>
                  <a:lnTo>
                    <a:pt x="10242" y="365"/>
                  </a:lnTo>
                  <a:lnTo>
                    <a:pt x="10242" y="365"/>
                  </a:lnTo>
                  <a:cubicBezTo>
                    <a:pt x="9979" y="1629"/>
                    <a:pt x="9715" y="2977"/>
                    <a:pt x="9423" y="4438"/>
                  </a:cubicBezTo>
                  <a:lnTo>
                    <a:pt x="9423" y="4499"/>
                  </a:lnTo>
                  <a:lnTo>
                    <a:pt x="9453" y="4529"/>
                  </a:lnTo>
                  <a:lnTo>
                    <a:pt x="12309" y="7471"/>
                  </a:lnTo>
                  <a:lnTo>
                    <a:pt x="12309" y="7471"/>
                  </a:lnTo>
                  <a:lnTo>
                    <a:pt x="10395" y="7721"/>
                  </a:lnTo>
                  <a:lnTo>
                    <a:pt x="9332" y="7842"/>
                  </a:lnTo>
                  <a:lnTo>
                    <a:pt x="8784" y="7903"/>
                  </a:lnTo>
                  <a:lnTo>
                    <a:pt x="8511" y="7934"/>
                  </a:lnTo>
                  <a:lnTo>
                    <a:pt x="8237" y="7934"/>
                  </a:lnTo>
                  <a:lnTo>
                    <a:pt x="8146" y="7994"/>
                  </a:lnTo>
                  <a:lnTo>
                    <a:pt x="6237" y="11640"/>
                  </a:lnTo>
                  <a:lnTo>
                    <a:pt x="4499" y="7903"/>
                  </a:lnTo>
                  <a:lnTo>
                    <a:pt x="4468" y="7842"/>
                  </a:lnTo>
                  <a:lnTo>
                    <a:pt x="4438" y="7842"/>
                  </a:lnTo>
                  <a:lnTo>
                    <a:pt x="319" y="7166"/>
                  </a:lnTo>
                  <a:lnTo>
                    <a:pt x="319" y="7166"/>
                  </a:lnTo>
                  <a:lnTo>
                    <a:pt x="3374" y="4317"/>
                  </a:lnTo>
                  <a:lnTo>
                    <a:pt x="3404" y="4286"/>
                  </a:lnTo>
                  <a:lnTo>
                    <a:pt x="3404" y="4256"/>
                  </a:lnTo>
                  <a:cubicBezTo>
                    <a:pt x="3192" y="2949"/>
                    <a:pt x="3009" y="1885"/>
                    <a:pt x="2918" y="1155"/>
                  </a:cubicBezTo>
                  <a:cubicBezTo>
                    <a:pt x="2889" y="982"/>
                    <a:pt x="2860" y="829"/>
                    <a:pt x="2835" y="694"/>
                  </a:cubicBezTo>
                  <a:lnTo>
                    <a:pt x="2835" y="694"/>
                  </a:lnTo>
                  <a:cubicBezTo>
                    <a:pt x="2855" y="820"/>
                    <a:pt x="2874" y="963"/>
                    <a:pt x="2888" y="1125"/>
                  </a:cubicBezTo>
                  <a:cubicBezTo>
                    <a:pt x="2978" y="1880"/>
                    <a:pt x="3129" y="2934"/>
                    <a:pt x="3309" y="4259"/>
                  </a:cubicBezTo>
                  <a:lnTo>
                    <a:pt x="3309" y="4259"/>
                  </a:lnTo>
                  <a:lnTo>
                    <a:pt x="122" y="7174"/>
                  </a:lnTo>
                  <a:lnTo>
                    <a:pt x="0" y="7265"/>
                  </a:lnTo>
                  <a:lnTo>
                    <a:pt x="182" y="7295"/>
                  </a:lnTo>
                  <a:lnTo>
                    <a:pt x="4342" y="7989"/>
                  </a:lnTo>
                  <a:lnTo>
                    <a:pt x="4342" y="7989"/>
                  </a:lnTo>
                  <a:lnTo>
                    <a:pt x="6140" y="11855"/>
                  </a:lnTo>
                  <a:lnTo>
                    <a:pt x="6201" y="12037"/>
                  </a:lnTo>
                  <a:lnTo>
                    <a:pt x="6292" y="11885"/>
                  </a:lnTo>
                  <a:cubicBezTo>
                    <a:pt x="6955" y="10679"/>
                    <a:pt x="7619" y="9412"/>
                    <a:pt x="8283" y="8116"/>
                  </a:cubicBezTo>
                  <a:lnTo>
                    <a:pt x="8511" y="8116"/>
                  </a:lnTo>
                  <a:lnTo>
                    <a:pt x="8784" y="8086"/>
                  </a:lnTo>
                  <a:lnTo>
                    <a:pt x="9332" y="8025"/>
                  </a:lnTo>
                  <a:lnTo>
                    <a:pt x="10426" y="7903"/>
                  </a:lnTo>
                  <a:lnTo>
                    <a:pt x="12523" y="7630"/>
                  </a:lnTo>
                  <a:lnTo>
                    <a:pt x="12705" y="7630"/>
                  </a:lnTo>
                  <a:lnTo>
                    <a:pt x="12584" y="7478"/>
                  </a:lnTo>
                  <a:cubicBezTo>
                    <a:pt x="11526" y="6419"/>
                    <a:pt x="10528" y="5391"/>
                    <a:pt x="9590" y="4393"/>
                  </a:cubicBezTo>
                  <a:lnTo>
                    <a:pt x="9590" y="4393"/>
                  </a:lnTo>
                  <a:cubicBezTo>
                    <a:pt x="9888" y="2902"/>
                    <a:pt x="10157" y="1499"/>
                    <a:pt x="10426" y="244"/>
                  </a:cubicBezTo>
                  <a:lnTo>
                    <a:pt x="10456" y="92"/>
                  </a:lnTo>
                  <a:lnTo>
                    <a:pt x="10304" y="152"/>
                  </a:lnTo>
                  <a:lnTo>
                    <a:pt x="6476" y="2052"/>
                  </a:lnTo>
                  <a:lnTo>
                    <a:pt x="6476" y="2052"/>
                  </a:lnTo>
                  <a:lnTo>
                    <a:pt x="3678" y="547"/>
                  </a:lnTo>
                  <a:lnTo>
                    <a:pt x="2948" y="183"/>
                  </a:lnTo>
                  <a:lnTo>
                    <a:pt x="2766" y="61"/>
                  </a:lnTo>
                  <a:lnTo>
                    <a:pt x="2740" y="48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8411659" y="3567874"/>
              <a:ext cx="275701" cy="269713"/>
            </a:xfrm>
            <a:custGeom>
              <a:avLst/>
              <a:gdLst/>
              <a:ahLst/>
              <a:cxnLst/>
              <a:rect l="l" t="t" r="r" b="b"/>
              <a:pathLst>
                <a:path w="12615" h="12341" extrusionOk="0">
                  <a:moveTo>
                    <a:pt x="6779" y="31"/>
                  </a:moveTo>
                  <a:lnTo>
                    <a:pt x="6749" y="122"/>
                  </a:lnTo>
                  <a:lnTo>
                    <a:pt x="6627" y="304"/>
                  </a:lnTo>
                  <a:lnTo>
                    <a:pt x="6384" y="693"/>
                  </a:lnTo>
                  <a:lnTo>
                    <a:pt x="6384" y="693"/>
                  </a:lnTo>
                  <a:lnTo>
                    <a:pt x="6657" y="274"/>
                  </a:lnTo>
                  <a:lnTo>
                    <a:pt x="6779" y="91"/>
                  </a:lnTo>
                  <a:cubicBezTo>
                    <a:pt x="6779" y="61"/>
                    <a:pt x="6779" y="31"/>
                    <a:pt x="6779" y="31"/>
                  </a:cubicBezTo>
                  <a:close/>
                  <a:moveTo>
                    <a:pt x="6779" y="0"/>
                  </a:moveTo>
                  <a:lnTo>
                    <a:pt x="6809" y="91"/>
                  </a:lnTo>
                  <a:lnTo>
                    <a:pt x="6900" y="304"/>
                  </a:lnTo>
                  <a:cubicBezTo>
                    <a:pt x="6961" y="487"/>
                    <a:pt x="7052" y="760"/>
                    <a:pt x="7174" y="1095"/>
                  </a:cubicBezTo>
                  <a:cubicBezTo>
                    <a:pt x="7417" y="1794"/>
                    <a:pt x="7752" y="2797"/>
                    <a:pt x="8207" y="4073"/>
                  </a:cubicBezTo>
                  <a:lnTo>
                    <a:pt x="8207" y="4104"/>
                  </a:lnTo>
                  <a:lnTo>
                    <a:pt x="8238" y="4104"/>
                  </a:lnTo>
                  <a:lnTo>
                    <a:pt x="12256" y="5189"/>
                  </a:lnTo>
                  <a:lnTo>
                    <a:pt x="12256" y="5189"/>
                  </a:lnTo>
                  <a:lnTo>
                    <a:pt x="8967" y="7721"/>
                  </a:lnTo>
                  <a:lnTo>
                    <a:pt x="8937" y="7751"/>
                  </a:lnTo>
                  <a:lnTo>
                    <a:pt x="8937" y="7812"/>
                  </a:lnTo>
                  <a:cubicBezTo>
                    <a:pt x="8995" y="9128"/>
                    <a:pt x="9082" y="10472"/>
                    <a:pt x="9170" y="11925"/>
                  </a:cubicBezTo>
                  <a:lnTo>
                    <a:pt x="9170" y="11925"/>
                  </a:lnTo>
                  <a:lnTo>
                    <a:pt x="7569" y="10821"/>
                  </a:lnTo>
                  <a:lnTo>
                    <a:pt x="6657" y="10213"/>
                  </a:lnTo>
                  <a:lnTo>
                    <a:pt x="6201" y="9909"/>
                  </a:lnTo>
                  <a:lnTo>
                    <a:pt x="5989" y="9757"/>
                  </a:lnTo>
                  <a:lnTo>
                    <a:pt x="5867" y="9666"/>
                  </a:lnTo>
                  <a:lnTo>
                    <a:pt x="5806" y="9636"/>
                  </a:lnTo>
                  <a:lnTo>
                    <a:pt x="5776" y="9605"/>
                  </a:lnTo>
                  <a:lnTo>
                    <a:pt x="5685" y="9605"/>
                  </a:lnTo>
                  <a:lnTo>
                    <a:pt x="1850" y="11116"/>
                  </a:lnTo>
                  <a:lnTo>
                    <a:pt x="1850" y="11116"/>
                  </a:lnTo>
                  <a:cubicBezTo>
                    <a:pt x="2254" y="9726"/>
                    <a:pt x="2631" y="8394"/>
                    <a:pt x="2979" y="7174"/>
                  </a:cubicBezTo>
                  <a:lnTo>
                    <a:pt x="2979" y="7113"/>
                  </a:lnTo>
                  <a:lnTo>
                    <a:pt x="2979" y="7082"/>
                  </a:lnTo>
                  <a:lnTo>
                    <a:pt x="333" y="3883"/>
                  </a:lnTo>
                  <a:lnTo>
                    <a:pt x="333" y="3883"/>
                  </a:lnTo>
                  <a:lnTo>
                    <a:pt x="4469" y="3709"/>
                  </a:lnTo>
                  <a:lnTo>
                    <a:pt x="4499" y="3709"/>
                  </a:lnTo>
                  <a:lnTo>
                    <a:pt x="4499" y="3678"/>
                  </a:lnTo>
                  <a:lnTo>
                    <a:pt x="6171" y="1034"/>
                  </a:lnTo>
                  <a:lnTo>
                    <a:pt x="6384" y="693"/>
                  </a:lnTo>
                  <a:lnTo>
                    <a:pt x="6384" y="693"/>
                  </a:lnTo>
                  <a:lnTo>
                    <a:pt x="6201" y="973"/>
                  </a:lnTo>
                  <a:cubicBezTo>
                    <a:pt x="5779" y="1606"/>
                    <a:pt x="5208" y="2478"/>
                    <a:pt x="4458" y="3619"/>
                  </a:cubicBezTo>
                  <a:lnTo>
                    <a:pt x="4458" y="3619"/>
                  </a:lnTo>
                  <a:lnTo>
                    <a:pt x="183" y="3739"/>
                  </a:lnTo>
                  <a:lnTo>
                    <a:pt x="1" y="3739"/>
                  </a:lnTo>
                  <a:lnTo>
                    <a:pt x="122" y="3861"/>
                  </a:lnTo>
                  <a:cubicBezTo>
                    <a:pt x="937" y="4857"/>
                    <a:pt x="1843" y="6003"/>
                    <a:pt x="2808" y="7180"/>
                  </a:cubicBezTo>
                  <a:lnTo>
                    <a:pt x="2808" y="7180"/>
                  </a:lnTo>
                  <a:lnTo>
                    <a:pt x="1612" y="11277"/>
                  </a:lnTo>
                  <a:lnTo>
                    <a:pt x="1551" y="11459"/>
                  </a:lnTo>
                  <a:lnTo>
                    <a:pt x="1733" y="11399"/>
                  </a:lnTo>
                  <a:lnTo>
                    <a:pt x="5710" y="9844"/>
                  </a:lnTo>
                  <a:lnTo>
                    <a:pt x="5710" y="9844"/>
                  </a:lnTo>
                  <a:lnTo>
                    <a:pt x="5715" y="9848"/>
                  </a:lnTo>
                  <a:lnTo>
                    <a:pt x="5745" y="9879"/>
                  </a:lnTo>
                  <a:lnTo>
                    <a:pt x="5867" y="9940"/>
                  </a:lnTo>
                  <a:lnTo>
                    <a:pt x="6110" y="10092"/>
                  </a:lnTo>
                  <a:lnTo>
                    <a:pt x="6566" y="10426"/>
                  </a:lnTo>
                  <a:lnTo>
                    <a:pt x="7448" y="11034"/>
                  </a:lnTo>
                  <a:lnTo>
                    <a:pt x="9211" y="12219"/>
                  </a:lnTo>
                  <a:lnTo>
                    <a:pt x="9393" y="12341"/>
                  </a:lnTo>
                  <a:lnTo>
                    <a:pt x="9393" y="12128"/>
                  </a:lnTo>
                  <a:cubicBezTo>
                    <a:pt x="9303" y="10662"/>
                    <a:pt x="9213" y="9225"/>
                    <a:pt x="9124" y="7876"/>
                  </a:cubicBezTo>
                  <a:lnTo>
                    <a:pt x="9124" y="7876"/>
                  </a:lnTo>
                  <a:lnTo>
                    <a:pt x="12493" y="5228"/>
                  </a:lnTo>
                  <a:lnTo>
                    <a:pt x="12615" y="5137"/>
                  </a:lnTo>
                  <a:lnTo>
                    <a:pt x="12463" y="5107"/>
                  </a:lnTo>
                  <a:lnTo>
                    <a:pt x="12402" y="5091"/>
                  </a:lnTo>
                  <a:lnTo>
                    <a:pt x="12402" y="5091"/>
                  </a:lnTo>
                  <a:lnTo>
                    <a:pt x="12402" y="5076"/>
                  </a:lnTo>
                  <a:lnTo>
                    <a:pt x="12388" y="5088"/>
                  </a:lnTo>
                  <a:lnTo>
                    <a:pt x="12388" y="5088"/>
                  </a:lnTo>
                  <a:lnTo>
                    <a:pt x="8299" y="4043"/>
                  </a:lnTo>
                  <a:lnTo>
                    <a:pt x="8329" y="4043"/>
                  </a:lnTo>
                  <a:cubicBezTo>
                    <a:pt x="7843" y="2766"/>
                    <a:pt x="7448" y="1733"/>
                    <a:pt x="7174" y="1034"/>
                  </a:cubicBezTo>
                  <a:lnTo>
                    <a:pt x="6900" y="243"/>
                  </a:lnTo>
                  <a:cubicBezTo>
                    <a:pt x="6870" y="183"/>
                    <a:pt x="6809" y="122"/>
                    <a:pt x="6809" y="61"/>
                  </a:cubicBezTo>
                  <a:lnTo>
                    <a:pt x="677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6"/>
            <p:cNvSpPr/>
            <p:nvPr/>
          </p:nvSpPr>
          <p:spPr>
            <a:xfrm>
              <a:off x="7688914" y="1699818"/>
              <a:ext cx="313554" cy="700912"/>
            </a:xfrm>
            <a:custGeom>
              <a:avLst/>
              <a:gdLst/>
              <a:ahLst/>
              <a:cxnLst/>
              <a:rect l="l" t="t" r="r" b="b"/>
              <a:pathLst>
                <a:path w="14347" h="32071" extrusionOk="0">
                  <a:moveTo>
                    <a:pt x="2434" y="0"/>
                  </a:moveTo>
                  <a:cubicBezTo>
                    <a:pt x="1302" y="0"/>
                    <a:pt x="171" y="668"/>
                    <a:pt x="0" y="1766"/>
                  </a:cubicBezTo>
                  <a:lnTo>
                    <a:pt x="10092" y="32070"/>
                  </a:lnTo>
                  <a:cubicBezTo>
                    <a:pt x="12918" y="30550"/>
                    <a:pt x="14347" y="27329"/>
                    <a:pt x="13557" y="24228"/>
                  </a:cubicBezTo>
                  <a:cubicBezTo>
                    <a:pt x="13161" y="22860"/>
                    <a:pt x="12371" y="21645"/>
                    <a:pt x="12128" y="20277"/>
                  </a:cubicBezTo>
                  <a:cubicBezTo>
                    <a:pt x="11763" y="18119"/>
                    <a:pt x="12797" y="16021"/>
                    <a:pt x="13465" y="13955"/>
                  </a:cubicBezTo>
                  <a:cubicBezTo>
                    <a:pt x="14134" y="11888"/>
                    <a:pt x="14317" y="9304"/>
                    <a:pt x="12706" y="7845"/>
                  </a:cubicBezTo>
                  <a:cubicBezTo>
                    <a:pt x="11642" y="6903"/>
                    <a:pt x="10122" y="6720"/>
                    <a:pt x="8936" y="5960"/>
                  </a:cubicBezTo>
                  <a:cubicBezTo>
                    <a:pt x="7781" y="5201"/>
                    <a:pt x="7052" y="3985"/>
                    <a:pt x="6292" y="2830"/>
                  </a:cubicBezTo>
                  <a:cubicBezTo>
                    <a:pt x="5532" y="1705"/>
                    <a:pt x="4590" y="550"/>
                    <a:pt x="3252" y="125"/>
                  </a:cubicBezTo>
                  <a:cubicBezTo>
                    <a:pt x="2989" y="41"/>
                    <a:pt x="2711" y="0"/>
                    <a:pt x="24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6647961" y="1498992"/>
              <a:ext cx="1169177" cy="1296679"/>
            </a:xfrm>
            <a:custGeom>
              <a:avLst/>
              <a:gdLst/>
              <a:ahLst/>
              <a:cxnLst/>
              <a:rect l="l" t="t" r="r" b="b"/>
              <a:pathLst>
                <a:path w="53497" h="59331" extrusionOk="0">
                  <a:moveTo>
                    <a:pt x="31314" y="1"/>
                  </a:moveTo>
                  <a:cubicBezTo>
                    <a:pt x="31149" y="1"/>
                    <a:pt x="30985" y="5"/>
                    <a:pt x="30821" y="12"/>
                  </a:cubicBezTo>
                  <a:cubicBezTo>
                    <a:pt x="27083" y="225"/>
                    <a:pt x="23709" y="2231"/>
                    <a:pt x="21703" y="5362"/>
                  </a:cubicBezTo>
                  <a:cubicBezTo>
                    <a:pt x="20669" y="7034"/>
                    <a:pt x="19940" y="9101"/>
                    <a:pt x="18268" y="10134"/>
                  </a:cubicBezTo>
                  <a:cubicBezTo>
                    <a:pt x="16778" y="11046"/>
                    <a:pt x="14894" y="10924"/>
                    <a:pt x="13253" y="11502"/>
                  </a:cubicBezTo>
                  <a:cubicBezTo>
                    <a:pt x="11034" y="12262"/>
                    <a:pt x="9453" y="14298"/>
                    <a:pt x="8724" y="16517"/>
                  </a:cubicBezTo>
                  <a:cubicBezTo>
                    <a:pt x="7994" y="18736"/>
                    <a:pt x="7994" y="21137"/>
                    <a:pt x="8207" y="23447"/>
                  </a:cubicBezTo>
                  <a:cubicBezTo>
                    <a:pt x="8420" y="25575"/>
                    <a:pt x="8754" y="27885"/>
                    <a:pt x="7629" y="29739"/>
                  </a:cubicBezTo>
                  <a:cubicBezTo>
                    <a:pt x="6535" y="31563"/>
                    <a:pt x="4377" y="32293"/>
                    <a:pt x="2857" y="33721"/>
                  </a:cubicBezTo>
                  <a:cubicBezTo>
                    <a:pt x="0" y="36426"/>
                    <a:pt x="0" y="41563"/>
                    <a:pt x="2857" y="44268"/>
                  </a:cubicBezTo>
                  <a:cubicBezTo>
                    <a:pt x="3769" y="45120"/>
                    <a:pt x="4955" y="45849"/>
                    <a:pt x="5289" y="47034"/>
                  </a:cubicBezTo>
                  <a:cubicBezTo>
                    <a:pt x="5623" y="48129"/>
                    <a:pt x="5107" y="49284"/>
                    <a:pt x="4985" y="50439"/>
                  </a:cubicBezTo>
                  <a:cubicBezTo>
                    <a:pt x="4731" y="53143"/>
                    <a:pt x="7245" y="55716"/>
                    <a:pt x="9937" y="55716"/>
                  </a:cubicBezTo>
                  <a:cubicBezTo>
                    <a:pt x="10150" y="55716"/>
                    <a:pt x="10364" y="55700"/>
                    <a:pt x="10578" y="55667"/>
                  </a:cubicBezTo>
                  <a:cubicBezTo>
                    <a:pt x="11798" y="55489"/>
                    <a:pt x="13018" y="54822"/>
                    <a:pt x="14221" y="54822"/>
                  </a:cubicBezTo>
                  <a:cubicBezTo>
                    <a:pt x="14456" y="54822"/>
                    <a:pt x="14691" y="54847"/>
                    <a:pt x="14924" y="54907"/>
                  </a:cubicBezTo>
                  <a:cubicBezTo>
                    <a:pt x="16353" y="55302"/>
                    <a:pt x="17174" y="56731"/>
                    <a:pt x="18237" y="57734"/>
                  </a:cubicBezTo>
                  <a:cubicBezTo>
                    <a:pt x="19446" y="58797"/>
                    <a:pt x="20944" y="59331"/>
                    <a:pt x="22448" y="59331"/>
                  </a:cubicBezTo>
                  <a:cubicBezTo>
                    <a:pt x="23781" y="59331"/>
                    <a:pt x="25119" y="58911"/>
                    <a:pt x="26262" y="58068"/>
                  </a:cubicBezTo>
                  <a:cubicBezTo>
                    <a:pt x="27204" y="57308"/>
                    <a:pt x="28025" y="56244"/>
                    <a:pt x="29241" y="56062"/>
                  </a:cubicBezTo>
                  <a:cubicBezTo>
                    <a:pt x="29359" y="56044"/>
                    <a:pt x="29478" y="56035"/>
                    <a:pt x="29596" y="56035"/>
                  </a:cubicBezTo>
                  <a:cubicBezTo>
                    <a:pt x="30637" y="56035"/>
                    <a:pt x="31661" y="56671"/>
                    <a:pt x="32731" y="56671"/>
                  </a:cubicBezTo>
                  <a:cubicBezTo>
                    <a:pt x="32753" y="56671"/>
                    <a:pt x="32775" y="56670"/>
                    <a:pt x="32797" y="56670"/>
                  </a:cubicBezTo>
                  <a:cubicBezTo>
                    <a:pt x="34378" y="56639"/>
                    <a:pt x="35593" y="55211"/>
                    <a:pt x="36201" y="53752"/>
                  </a:cubicBezTo>
                  <a:cubicBezTo>
                    <a:pt x="36840" y="52293"/>
                    <a:pt x="37174" y="50652"/>
                    <a:pt x="38116" y="49375"/>
                  </a:cubicBezTo>
                  <a:cubicBezTo>
                    <a:pt x="39332" y="47703"/>
                    <a:pt x="41399" y="46913"/>
                    <a:pt x="43192" y="45819"/>
                  </a:cubicBezTo>
                  <a:cubicBezTo>
                    <a:pt x="51551" y="40773"/>
                    <a:pt x="53497" y="29466"/>
                    <a:pt x="47326" y="21897"/>
                  </a:cubicBezTo>
                  <a:lnTo>
                    <a:pt x="37630" y="9587"/>
                  </a:lnTo>
                  <a:cubicBezTo>
                    <a:pt x="39423" y="7794"/>
                    <a:pt x="39271" y="4633"/>
                    <a:pt x="37660" y="2657"/>
                  </a:cubicBezTo>
                  <a:cubicBezTo>
                    <a:pt x="36153" y="836"/>
                    <a:pt x="33713" y="1"/>
                    <a:pt x="313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6"/>
            <p:cNvSpPr/>
            <p:nvPr/>
          </p:nvSpPr>
          <p:spPr>
            <a:xfrm>
              <a:off x="6998034" y="1731093"/>
              <a:ext cx="858967" cy="1319408"/>
            </a:xfrm>
            <a:custGeom>
              <a:avLst/>
              <a:gdLst/>
              <a:ahLst/>
              <a:cxnLst/>
              <a:rect l="l" t="t" r="r" b="b"/>
              <a:pathLst>
                <a:path w="39303" h="60371" extrusionOk="0">
                  <a:moveTo>
                    <a:pt x="8086" y="1"/>
                  </a:moveTo>
                  <a:cubicBezTo>
                    <a:pt x="2280" y="639"/>
                    <a:pt x="1" y="8420"/>
                    <a:pt x="852" y="14195"/>
                  </a:cubicBezTo>
                  <a:cubicBezTo>
                    <a:pt x="1794" y="20639"/>
                    <a:pt x="3223" y="28420"/>
                    <a:pt x="4985" y="32980"/>
                  </a:cubicBezTo>
                  <a:cubicBezTo>
                    <a:pt x="8144" y="41202"/>
                    <a:pt x="14545" y="41840"/>
                    <a:pt x="15824" y="41840"/>
                  </a:cubicBezTo>
                  <a:cubicBezTo>
                    <a:pt x="15973" y="41840"/>
                    <a:pt x="16053" y="41831"/>
                    <a:pt x="16050" y="41825"/>
                  </a:cubicBezTo>
                  <a:cubicBezTo>
                    <a:pt x="16050" y="41824"/>
                    <a:pt x="16050" y="41824"/>
                    <a:pt x="16050" y="41824"/>
                  </a:cubicBezTo>
                  <a:cubicBezTo>
                    <a:pt x="16062" y="41824"/>
                    <a:pt x="16736" y="45034"/>
                    <a:pt x="18664" y="53406"/>
                  </a:cubicBezTo>
                  <a:cubicBezTo>
                    <a:pt x="19673" y="57704"/>
                    <a:pt x="20397" y="60370"/>
                    <a:pt x="24159" y="60370"/>
                  </a:cubicBezTo>
                  <a:cubicBezTo>
                    <a:pt x="24813" y="60370"/>
                    <a:pt x="25559" y="60290"/>
                    <a:pt x="26414" y="60123"/>
                  </a:cubicBezTo>
                  <a:cubicBezTo>
                    <a:pt x="32159" y="59029"/>
                    <a:pt x="39302" y="54378"/>
                    <a:pt x="38238" y="49029"/>
                  </a:cubicBezTo>
                  <a:lnTo>
                    <a:pt x="30487" y="3466"/>
                  </a:lnTo>
                  <a:cubicBezTo>
                    <a:pt x="30176" y="1851"/>
                    <a:pt x="28756" y="712"/>
                    <a:pt x="27137" y="712"/>
                  </a:cubicBezTo>
                  <a:cubicBezTo>
                    <a:pt x="27018" y="712"/>
                    <a:pt x="26899" y="718"/>
                    <a:pt x="26779" y="730"/>
                  </a:cubicBezTo>
                  <a:lnTo>
                    <a:pt x="8086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6"/>
            <p:cNvSpPr/>
            <p:nvPr/>
          </p:nvSpPr>
          <p:spPr>
            <a:xfrm>
              <a:off x="7089038" y="2135869"/>
              <a:ext cx="58484" cy="52059"/>
            </a:xfrm>
            <a:custGeom>
              <a:avLst/>
              <a:gdLst/>
              <a:ahLst/>
              <a:cxnLst/>
              <a:rect l="l" t="t" r="r" b="b"/>
              <a:pathLst>
                <a:path w="2676" h="2382" extrusionOk="0">
                  <a:moveTo>
                    <a:pt x="1354" y="0"/>
                  </a:moveTo>
                  <a:cubicBezTo>
                    <a:pt x="1279" y="0"/>
                    <a:pt x="1202" y="7"/>
                    <a:pt x="1125" y="21"/>
                  </a:cubicBezTo>
                  <a:cubicBezTo>
                    <a:pt x="457" y="112"/>
                    <a:pt x="1" y="720"/>
                    <a:pt x="122" y="1389"/>
                  </a:cubicBezTo>
                  <a:cubicBezTo>
                    <a:pt x="230" y="1981"/>
                    <a:pt x="743" y="2382"/>
                    <a:pt x="1323" y="2382"/>
                  </a:cubicBezTo>
                  <a:cubicBezTo>
                    <a:pt x="1398" y="2382"/>
                    <a:pt x="1474" y="2375"/>
                    <a:pt x="1551" y="2361"/>
                  </a:cubicBezTo>
                  <a:cubicBezTo>
                    <a:pt x="2220" y="2270"/>
                    <a:pt x="2676" y="1662"/>
                    <a:pt x="2554" y="993"/>
                  </a:cubicBezTo>
                  <a:cubicBezTo>
                    <a:pt x="2446" y="402"/>
                    <a:pt x="1934" y="0"/>
                    <a:pt x="13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7070440" y="2098672"/>
              <a:ext cx="107636" cy="40694"/>
            </a:xfrm>
            <a:custGeom>
              <a:avLst/>
              <a:gdLst/>
              <a:ahLst/>
              <a:cxnLst/>
              <a:rect l="l" t="t" r="r" b="b"/>
              <a:pathLst>
                <a:path w="4925" h="1862" extrusionOk="0">
                  <a:moveTo>
                    <a:pt x="2922" y="0"/>
                  </a:moveTo>
                  <a:cubicBezTo>
                    <a:pt x="2675" y="0"/>
                    <a:pt x="2428" y="27"/>
                    <a:pt x="2189" y="81"/>
                  </a:cubicBezTo>
                  <a:cubicBezTo>
                    <a:pt x="1490" y="233"/>
                    <a:pt x="882" y="598"/>
                    <a:pt x="396" y="1115"/>
                  </a:cubicBezTo>
                  <a:cubicBezTo>
                    <a:pt x="62" y="1480"/>
                    <a:pt x="1" y="1814"/>
                    <a:pt x="92" y="1844"/>
                  </a:cubicBezTo>
                  <a:cubicBezTo>
                    <a:pt x="106" y="1856"/>
                    <a:pt x="123" y="1861"/>
                    <a:pt x="144" y="1861"/>
                  </a:cubicBezTo>
                  <a:cubicBezTo>
                    <a:pt x="393" y="1861"/>
                    <a:pt x="1136" y="1066"/>
                    <a:pt x="2372" y="841"/>
                  </a:cubicBezTo>
                  <a:cubicBezTo>
                    <a:pt x="2705" y="772"/>
                    <a:pt x="3024" y="747"/>
                    <a:pt x="3318" y="747"/>
                  </a:cubicBezTo>
                  <a:cubicBezTo>
                    <a:pt x="3990" y="747"/>
                    <a:pt x="4523" y="875"/>
                    <a:pt x="4765" y="875"/>
                  </a:cubicBezTo>
                  <a:cubicBezTo>
                    <a:pt x="4831" y="875"/>
                    <a:pt x="4875" y="866"/>
                    <a:pt x="4894" y="841"/>
                  </a:cubicBezTo>
                  <a:cubicBezTo>
                    <a:pt x="4925" y="750"/>
                    <a:pt x="4712" y="477"/>
                    <a:pt x="4226" y="264"/>
                  </a:cubicBezTo>
                  <a:cubicBezTo>
                    <a:pt x="3815" y="88"/>
                    <a:pt x="3367" y="0"/>
                    <a:pt x="29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7374683" y="2074107"/>
              <a:ext cx="58484" cy="52059"/>
            </a:xfrm>
            <a:custGeom>
              <a:avLst/>
              <a:gdLst/>
              <a:ahLst/>
              <a:cxnLst/>
              <a:rect l="l" t="t" r="r" b="b"/>
              <a:pathLst>
                <a:path w="2676" h="2382" extrusionOk="0">
                  <a:moveTo>
                    <a:pt x="1343" y="0"/>
                  </a:moveTo>
                  <a:cubicBezTo>
                    <a:pt x="1271" y="0"/>
                    <a:pt x="1199" y="7"/>
                    <a:pt x="1126" y="20"/>
                  </a:cubicBezTo>
                  <a:cubicBezTo>
                    <a:pt x="457" y="111"/>
                    <a:pt x="1" y="719"/>
                    <a:pt x="92" y="1388"/>
                  </a:cubicBezTo>
                  <a:cubicBezTo>
                    <a:pt x="227" y="1980"/>
                    <a:pt x="742" y="2381"/>
                    <a:pt x="1323" y="2381"/>
                  </a:cubicBezTo>
                  <a:cubicBezTo>
                    <a:pt x="1398" y="2381"/>
                    <a:pt x="1474" y="2374"/>
                    <a:pt x="1551" y="2361"/>
                  </a:cubicBezTo>
                  <a:cubicBezTo>
                    <a:pt x="2189" y="2269"/>
                    <a:pt x="2676" y="1661"/>
                    <a:pt x="2554" y="993"/>
                  </a:cubicBezTo>
                  <a:cubicBezTo>
                    <a:pt x="2446" y="424"/>
                    <a:pt x="1928" y="0"/>
                    <a:pt x="13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7353440" y="2034899"/>
              <a:ext cx="108292" cy="40563"/>
            </a:xfrm>
            <a:custGeom>
              <a:avLst/>
              <a:gdLst/>
              <a:ahLst/>
              <a:cxnLst/>
              <a:rect l="l" t="t" r="r" b="b"/>
              <a:pathLst>
                <a:path w="4955" h="1856" extrusionOk="0">
                  <a:moveTo>
                    <a:pt x="2936" y="0"/>
                  </a:moveTo>
                  <a:cubicBezTo>
                    <a:pt x="2688" y="0"/>
                    <a:pt x="2438" y="27"/>
                    <a:pt x="2189" y="81"/>
                  </a:cubicBezTo>
                  <a:cubicBezTo>
                    <a:pt x="1490" y="203"/>
                    <a:pt x="882" y="568"/>
                    <a:pt x="426" y="1085"/>
                  </a:cubicBezTo>
                  <a:cubicBezTo>
                    <a:pt x="61" y="1480"/>
                    <a:pt x="0" y="1784"/>
                    <a:pt x="91" y="1844"/>
                  </a:cubicBezTo>
                  <a:cubicBezTo>
                    <a:pt x="103" y="1852"/>
                    <a:pt x="117" y="1856"/>
                    <a:pt x="134" y="1856"/>
                  </a:cubicBezTo>
                  <a:cubicBezTo>
                    <a:pt x="377" y="1856"/>
                    <a:pt x="1148" y="1067"/>
                    <a:pt x="2371" y="811"/>
                  </a:cubicBezTo>
                  <a:cubicBezTo>
                    <a:pt x="2688" y="745"/>
                    <a:pt x="2993" y="721"/>
                    <a:pt x="3274" y="721"/>
                  </a:cubicBezTo>
                  <a:cubicBezTo>
                    <a:pt x="3948" y="721"/>
                    <a:pt x="4487" y="855"/>
                    <a:pt x="4743" y="855"/>
                  </a:cubicBezTo>
                  <a:cubicBezTo>
                    <a:pt x="4821" y="855"/>
                    <a:pt x="4873" y="843"/>
                    <a:pt x="4894" y="811"/>
                  </a:cubicBezTo>
                  <a:cubicBezTo>
                    <a:pt x="4955" y="720"/>
                    <a:pt x="4742" y="477"/>
                    <a:pt x="4256" y="264"/>
                  </a:cubicBezTo>
                  <a:cubicBezTo>
                    <a:pt x="3826" y="88"/>
                    <a:pt x="3383" y="0"/>
                    <a:pt x="29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7215929" y="2059923"/>
              <a:ext cx="81060" cy="253125"/>
            </a:xfrm>
            <a:custGeom>
              <a:avLst/>
              <a:gdLst/>
              <a:ahLst/>
              <a:cxnLst/>
              <a:rect l="l" t="t" r="r" b="b"/>
              <a:pathLst>
                <a:path w="3709" h="11582" extrusionOk="0">
                  <a:moveTo>
                    <a:pt x="1946" y="0"/>
                  </a:moveTo>
                  <a:cubicBezTo>
                    <a:pt x="1794" y="0"/>
                    <a:pt x="1186" y="3161"/>
                    <a:pt x="578" y="7083"/>
                  </a:cubicBezTo>
                  <a:cubicBezTo>
                    <a:pt x="426" y="8055"/>
                    <a:pt x="304" y="8967"/>
                    <a:pt x="152" y="9849"/>
                  </a:cubicBezTo>
                  <a:cubicBezTo>
                    <a:pt x="122" y="10244"/>
                    <a:pt x="0" y="10730"/>
                    <a:pt x="274" y="11186"/>
                  </a:cubicBezTo>
                  <a:cubicBezTo>
                    <a:pt x="426" y="11429"/>
                    <a:pt x="669" y="11551"/>
                    <a:pt x="943" y="11581"/>
                  </a:cubicBezTo>
                  <a:cubicBezTo>
                    <a:pt x="1125" y="11581"/>
                    <a:pt x="1307" y="11581"/>
                    <a:pt x="1520" y="11520"/>
                  </a:cubicBezTo>
                  <a:cubicBezTo>
                    <a:pt x="2858" y="11307"/>
                    <a:pt x="3709" y="11156"/>
                    <a:pt x="3678" y="11064"/>
                  </a:cubicBezTo>
                  <a:cubicBezTo>
                    <a:pt x="3678" y="11043"/>
                    <a:pt x="3571" y="11033"/>
                    <a:pt x="3373" y="11033"/>
                  </a:cubicBezTo>
                  <a:cubicBezTo>
                    <a:pt x="3010" y="11033"/>
                    <a:pt x="2343" y="11066"/>
                    <a:pt x="1459" y="11125"/>
                  </a:cubicBezTo>
                  <a:cubicBezTo>
                    <a:pt x="1343" y="11146"/>
                    <a:pt x="1226" y="11160"/>
                    <a:pt x="1120" y="11160"/>
                  </a:cubicBezTo>
                  <a:cubicBezTo>
                    <a:pt x="922" y="11160"/>
                    <a:pt x="759" y="11112"/>
                    <a:pt x="699" y="10973"/>
                  </a:cubicBezTo>
                  <a:cubicBezTo>
                    <a:pt x="578" y="10608"/>
                    <a:pt x="578" y="10244"/>
                    <a:pt x="699" y="9909"/>
                  </a:cubicBezTo>
                  <a:cubicBezTo>
                    <a:pt x="851" y="9058"/>
                    <a:pt x="973" y="8116"/>
                    <a:pt x="1155" y="7174"/>
                  </a:cubicBezTo>
                  <a:cubicBezTo>
                    <a:pt x="1733" y="3222"/>
                    <a:pt x="2098" y="31"/>
                    <a:pt x="19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7348785" y="2511644"/>
              <a:ext cx="262413" cy="186685"/>
            </a:xfrm>
            <a:custGeom>
              <a:avLst/>
              <a:gdLst/>
              <a:ahLst/>
              <a:cxnLst/>
              <a:rect l="l" t="t" r="r" b="b"/>
              <a:pathLst>
                <a:path w="12007" h="8542" extrusionOk="0">
                  <a:moveTo>
                    <a:pt x="12007" y="0"/>
                  </a:moveTo>
                  <a:lnTo>
                    <a:pt x="12007" y="0"/>
                  </a:lnTo>
                  <a:cubicBezTo>
                    <a:pt x="8663" y="3101"/>
                    <a:pt x="4499" y="5228"/>
                    <a:pt x="1" y="6110"/>
                  </a:cubicBezTo>
                  <a:lnTo>
                    <a:pt x="517" y="8541"/>
                  </a:lnTo>
                  <a:cubicBezTo>
                    <a:pt x="10244" y="7386"/>
                    <a:pt x="12007" y="1"/>
                    <a:pt x="1200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7320221" y="2339077"/>
              <a:ext cx="95026" cy="61828"/>
            </a:xfrm>
            <a:custGeom>
              <a:avLst/>
              <a:gdLst/>
              <a:ahLst/>
              <a:cxnLst/>
              <a:rect l="l" t="t" r="r" b="b"/>
              <a:pathLst>
                <a:path w="4348" h="2829" extrusionOk="0">
                  <a:moveTo>
                    <a:pt x="2377" y="1"/>
                  </a:moveTo>
                  <a:cubicBezTo>
                    <a:pt x="2275" y="1"/>
                    <a:pt x="2172" y="8"/>
                    <a:pt x="2067" y="24"/>
                  </a:cubicBezTo>
                  <a:cubicBezTo>
                    <a:pt x="1247" y="85"/>
                    <a:pt x="517" y="601"/>
                    <a:pt x="152" y="1331"/>
                  </a:cubicBezTo>
                  <a:lnTo>
                    <a:pt x="92" y="1392"/>
                  </a:lnTo>
                  <a:cubicBezTo>
                    <a:pt x="1" y="1574"/>
                    <a:pt x="61" y="1756"/>
                    <a:pt x="183" y="1878"/>
                  </a:cubicBezTo>
                  <a:cubicBezTo>
                    <a:pt x="304" y="2000"/>
                    <a:pt x="456" y="2121"/>
                    <a:pt x="639" y="2182"/>
                  </a:cubicBezTo>
                  <a:cubicBezTo>
                    <a:pt x="1216" y="2516"/>
                    <a:pt x="1885" y="2759"/>
                    <a:pt x="2554" y="2820"/>
                  </a:cubicBezTo>
                  <a:cubicBezTo>
                    <a:pt x="2615" y="2826"/>
                    <a:pt x="2676" y="2829"/>
                    <a:pt x="2737" y="2829"/>
                  </a:cubicBezTo>
                  <a:cubicBezTo>
                    <a:pt x="3346" y="2829"/>
                    <a:pt x="3944" y="2555"/>
                    <a:pt x="4165" y="2030"/>
                  </a:cubicBezTo>
                  <a:cubicBezTo>
                    <a:pt x="4347" y="1483"/>
                    <a:pt x="4195" y="845"/>
                    <a:pt x="3739" y="480"/>
                  </a:cubicBezTo>
                  <a:cubicBezTo>
                    <a:pt x="3336" y="178"/>
                    <a:pt x="2871" y="1"/>
                    <a:pt x="2377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7308922" y="2303672"/>
              <a:ext cx="86393" cy="98326"/>
            </a:xfrm>
            <a:custGeom>
              <a:avLst/>
              <a:gdLst/>
              <a:ahLst/>
              <a:cxnLst/>
              <a:rect l="l" t="t" r="r" b="b"/>
              <a:pathLst>
                <a:path w="3953" h="4499" extrusionOk="0">
                  <a:moveTo>
                    <a:pt x="3509" y="0"/>
                  </a:moveTo>
                  <a:cubicBezTo>
                    <a:pt x="3505" y="0"/>
                    <a:pt x="3500" y="1"/>
                    <a:pt x="3496" y="3"/>
                  </a:cubicBezTo>
                  <a:cubicBezTo>
                    <a:pt x="3253" y="33"/>
                    <a:pt x="3557" y="1462"/>
                    <a:pt x="2554" y="2738"/>
                  </a:cubicBezTo>
                  <a:cubicBezTo>
                    <a:pt x="1551" y="4015"/>
                    <a:pt x="1" y="4167"/>
                    <a:pt x="31" y="4379"/>
                  </a:cubicBezTo>
                  <a:cubicBezTo>
                    <a:pt x="31" y="4439"/>
                    <a:pt x="201" y="4499"/>
                    <a:pt x="505" y="4499"/>
                  </a:cubicBezTo>
                  <a:cubicBezTo>
                    <a:pt x="666" y="4499"/>
                    <a:pt x="864" y="4482"/>
                    <a:pt x="1095" y="4440"/>
                  </a:cubicBezTo>
                  <a:cubicBezTo>
                    <a:pt x="1916" y="4288"/>
                    <a:pt x="2676" y="3832"/>
                    <a:pt x="3192" y="3164"/>
                  </a:cubicBezTo>
                  <a:cubicBezTo>
                    <a:pt x="3709" y="2525"/>
                    <a:pt x="3952" y="1705"/>
                    <a:pt x="3891" y="884"/>
                  </a:cubicBezTo>
                  <a:cubicBezTo>
                    <a:pt x="3804" y="304"/>
                    <a:pt x="3607" y="0"/>
                    <a:pt x="35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7329531" y="1984195"/>
              <a:ext cx="136200" cy="38509"/>
            </a:xfrm>
            <a:custGeom>
              <a:avLst/>
              <a:gdLst/>
              <a:ahLst/>
              <a:cxnLst/>
              <a:rect l="l" t="t" r="r" b="b"/>
              <a:pathLst>
                <a:path w="6232" h="1762" extrusionOk="0">
                  <a:moveTo>
                    <a:pt x="3520" y="0"/>
                  </a:moveTo>
                  <a:cubicBezTo>
                    <a:pt x="2537" y="0"/>
                    <a:pt x="1565" y="271"/>
                    <a:pt x="730" y="791"/>
                  </a:cubicBezTo>
                  <a:cubicBezTo>
                    <a:pt x="213" y="1125"/>
                    <a:pt x="0" y="1459"/>
                    <a:pt x="91" y="1642"/>
                  </a:cubicBezTo>
                  <a:cubicBezTo>
                    <a:pt x="146" y="1728"/>
                    <a:pt x="271" y="1761"/>
                    <a:pt x="454" y="1761"/>
                  </a:cubicBezTo>
                  <a:cubicBezTo>
                    <a:pt x="979" y="1761"/>
                    <a:pt x="1980" y="1481"/>
                    <a:pt x="3131" y="1368"/>
                  </a:cubicBezTo>
                  <a:cubicBezTo>
                    <a:pt x="4681" y="1246"/>
                    <a:pt x="6049" y="1368"/>
                    <a:pt x="6170" y="1034"/>
                  </a:cubicBezTo>
                  <a:cubicBezTo>
                    <a:pt x="6231" y="851"/>
                    <a:pt x="5927" y="578"/>
                    <a:pt x="5380" y="335"/>
                  </a:cubicBezTo>
                  <a:cubicBezTo>
                    <a:pt x="4777" y="110"/>
                    <a:pt x="4146" y="0"/>
                    <a:pt x="35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7062463" y="2045695"/>
              <a:ext cx="100336" cy="43535"/>
            </a:xfrm>
            <a:custGeom>
              <a:avLst/>
              <a:gdLst/>
              <a:ahLst/>
              <a:cxnLst/>
              <a:rect l="l" t="t" r="r" b="b"/>
              <a:pathLst>
                <a:path w="4591" h="1992" extrusionOk="0">
                  <a:moveTo>
                    <a:pt x="2791" y="1"/>
                  </a:moveTo>
                  <a:cubicBezTo>
                    <a:pt x="1881" y="1"/>
                    <a:pt x="993" y="385"/>
                    <a:pt x="366" y="1077"/>
                  </a:cubicBezTo>
                  <a:cubicBezTo>
                    <a:pt x="62" y="1472"/>
                    <a:pt x="1" y="1806"/>
                    <a:pt x="123" y="1928"/>
                  </a:cubicBezTo>
                  <a:cubicBezTo>
                    <a:pt x="173" y="1972"/>
                    <a:pt x="242" y="1991"/>
                    <a:pt x="328" y="1991"/>
                  </a:cubicBezTo>
                  <a:cubicBezTo>
                    <a:pt x="714" y="1991"/>
                    <a:pt x="1442" y="1610"/>
                    <a:pt x="2311" y="1411"/>
                  </a:cubicBezTo>
                  <a:cubicBezTo>
                    <a:pt x="3405" y="1168"/>
                    <a:pt x="4378" y="1198"/>
                    <a:pt x="4530" y="834"/>
                  </a:cubicBezTo>
                  <a:cubicBezTo>
                    <a:pt x="4591" y="651"/>
                    <a:pt x="4378" y="408"/>
                    <a:pt x="3892" y="195"/>
                  </a:cubicBezTo>
                  <a:cubicBezTo>
                    <a:pt x="3532" y="64"/>
                    <a:pt x="3160" y="1"/>
                    <a:pt x="27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7400603" y="1641706"/>
              <a:ext cx="541414" cy="931089"/>
            </a:xfrm>
            <a:custGeom>
              <a:avLst/>
              <a:gdLst/>
              <a:ahLst/>
              <a:cxnLst/>
              <a:rect l="l" t="t" r="r" b="b"/>
              <a:pathLst>
                <a:path w="24773" h="42603" extrusionOk="0">
                  <a:moveTo>
                    <a:pt x="8188" y="1"/>
                  </a:moveTo>
                  <a:cubicBezTo>
                    <a:pt x="6248" y="1"/>
                    <a:pt x="4350" y="742"/>
                    <a:pt x="2786" y="1897"/>
                  </a:cubicBezTo>
                  <a:lnTo>
                    <a:pt x="2786" y="1897"/>
                  </a:lnTo>
                  <a:cubicBezTo>
                    <a:pt x="1335" y="2533"/>
                    <a:pt x="299" y="3926"/>
                    <a:pt x="122" y="5519"/>
                  </a:cubicBezTo>
                  <a:cubicBezTo>
                    <a:pt x="0" y="7160"/>
                    <a:pt x="821" y="8741"/>
                    <a:pt x="2219" y="9592"/>
                  </a:cubicBezTo>
                  <a:cubicBezTo>
                    <a:pt x="3891" y="10565"/>
                    <a:pt x="6292" y="10534"/>
                    <a:pt x="7356" y="12145"/>
                  </a:cubicBezTo>
                  <a:cubicBezTo>
                    <a:pt x="8146" y="13392"/>
                    <a:pt x="7751" y="15033"/>
                    <a:pt x="7143" y="16401"/>
                  </a:cubicBezTo>
                  <a:cubicBezTo>
                    <a:pt x="6566" y="17769"/>
                    <a:pt x="5806" y="19167"/>
                    <a:pt x="6019" y="20626"/>
                  </a:cubicBezTo>
                  <a:cubicBezTo>
                    <a:pt x="6414" y="23453"/>
                    <a:pt x="10183" y="25033"/>
                    <a:pt x="10335" y="27890"/>
                  </a:cubicBezTo>
                  <a:cubicBezTo>
                    <a:pt x="10426" y="29714"/>
                    <a:pt x="8967" y="31234"/>
                    <a:pt x="8025" y="32814"/>
                  </a:cubicBezTo>
                  <a:cubicBezTo>
                    <a:pt x="6961" y="34699"/>
                    <a:pt x="6566" y="36979"/>
                    <a:pt x="7295" y="38985"/>
                  </a:cubicBezTo>
                  <a:cubicBezTo>
                    <a:pt x="8025" y="40991"/>
                    <a:pt x="9970" y="42571"/>
                    <a:pt x="12159" y="42602"/>
                  </a:cubicBezTo>
                  <a:cubicBezTo>
                    <a:pt x="12186" y="42602"/>
                    <a:pt x="12213" y="42602"/>
                    <a:pt x="12240" y="42602"/>
                  </a:cubicBezTo>
                  <a:cubicBezTo>
                    <a:pt x="14032" y="42602"/>
                    <a:pt x="15677" y="41615"/>
                    <a:pt x="17174" y="40656"/>
                  </a:cubicBezTo>
                  <a:cubicBezTo>
                    <a:pt x="19180" y="39410"/>
                    <a:pt x="21186" y="38134"/>
                    <a:pt x="22615" y="36310"/>
                  </a:cubicBezTo>
                  <a:cubicBezTo>
                    <a:pt x="24043" y="34486"/>
                    <a:pt x="24773" y="31963"/>
                    <a:pt x="23831" y="29866"/>
                  </a:cubicBezTo>
                  <a:cubicBezTo>
                    <a:pt x="23010" y="27951"/>
                    <a:pt x="20913" y="26614"/>
                    <a:pt x="20669" y="24547"/>
                  </a:cubicBezTo>
                  <a:cubicBezTo>
                    <a:pt x="20366" y="22358"/>
                    <a:pt x="22250" y="20504"/>
                    <a:pt x="22888" y="18376"/>
                  </a:cubicBezTo>
                  <a:cubicBezTo>
                    <a:pt x="23587" y="15793"/>
                    <a:pt x="22432" y="13088"/>
                    <a:pt x="20092" y="11811"/>
                  </a:cubicBezTo>
                  <a:cubicBezTo>
                    <a:pt x="18633" y="11021"/>
                    <a:pt x="16779" y="10808"/>
                    <a:pt x="15745" y="9531"/>
                  </a:cubicBezTo>
                  <a:cubicBezTo>
                    <a:pt x="14682" y="8194"/>
                    <a:pt x="15016" y="6249"/>
                    <a:pt x="14621" y="4577"/>
                  </a:cubicBezTo>
                  <a:cubicBezTo>
                    <a:pt x="13952" y="2024"/>
                    <a:pt x="11368" y="200"/>
                    <a:pt x="8694" y="18"/>
                  </a:cubicBezTo>
                  <a:cubicBezTo>
                    <a:pt x="8525" y="6"/>
                    <a:pt x="8356" y="1"/>
                    <a:pt x="81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6"/>
            <p:cNvSpPr/>
            <p:nvPr/>
          </p:nvSpPr>
          <p:spPr>
            <a:xfrm>
              <a:off x="6877132" y="1620135"/>
              <a:ext cx="587266" cy="528301"/>
            </a:xfrm>
            <a:custGeom>
              <a:avLst/>
              <a:gdLst/>
              <a:ahLst/>
              <a:cxnLst/>
              <a:rect l="l" t="t" r="r" b="b"/>
              <a:pathLst>
                <a:path w="26871" h="24173" extrusionOk="0">
                  <a:moveTo>
                    <a:pt x="20952" y="1"/>
                  </a:moveTo>
                  <a:cubicBezTo>
                    <a:pt x="20278" y="1"/>
                    <a:pt x="19612" y="120"/>
                    <a:pt x="18968" y="397"/>
                  </a:cubicBezTo>
                  <a:cubicBezTo>
                    <a:pt x="17660" y="944"/>
                    <a:pt x="16688" y="2068"/>
                    <a:pt x="15411" y="2707"/>
                  </a:cubicBezTo>
                  <a:cubicBezTo>
                    <a:pt x="13679" y="3558"/>
                    <a:pt x="11642" y="3406"/>
                    <a:pt x="9818" y="3983"/>
                  </a:cubicBezTo>
                  <a:cubicBezTo>
                    <a:pt x="7569" y="4743"/>
                    <a:pt x="5837" y="6506"/>
                    <a:pt x="5168" y="8755"/>
                  </a:cubicBezTo>
                  <a:cubicBezTo>
                    <a:pt x="4651" y="10488"/>
                    <a:pt x="4773" y="12464"/>
                    <a:pt x="3618" y="13862"/>
                  </a:cubicBezTo>
                  <a:cubicBezTo>
                    <a:pt x="3101" y="14500"/>
                    <a:pt x="2371" y="14956"/>
                    <a:pt x="1794" y="15534"/>
                  </a:cubicBezTo>
                  <a:cubicBezTo>
                    <a:pt x="760" y="16658"/>
                    <a:pt x="153" y="18117"/>
                    <a:pt x="61" y="19637"/>
                  </a:cubicBezTo>
                  <a:cubicBezTo>
                    <a:pt x="1" y="21157"/>
                    <a:pt x="92" y="22677"/>
                    <a:pt x="365" y="24166"/>
                  </a:cubicBezTo>
                  <a:cubicBezTo>
                    <a:pt x="427" y="24170"/>
                    <a:pt x="489" y="24172"/>
                    <a:pt x="550" y="24172"/>
                  </a:cubicBezTo>
                  <a:cubicBezTo>
                    <a:pt x="2195" y="24172"/>
                    <a:pt x="3495" y="22621"/>
                    <a:pt x="4286" y="21126"/>
                  </a:cubicBezTo>
                  <a:cubicBezTo>
                    <a:pt x="5077" y="19576"/>
                    <a:pt x="5806" y="17783"/>
                    <a:pt x="7326" y="16932"/>
                  </a:cubicBezTo>
                  <a:cubicBezTo>
                    <a:pt x="9302" y="15868"/>
                    <a:pt x="12250" y="16658"/>
                    <a:pt x="13618" y="14835"/>
                  </a:cubicBezTo>
                  <a:cubicBezTo>
                    <a:pt x="14591" y="13558"/>
                    <a:pt x="14195" y="11552"/>
                    <a:pt x="15350" y="10458"/>
                  </a:cubicBezTo>
                  <a:cubicBezTo>
                    <a:pt x="16003" y="9842"/>
                    <a:pt x="16881" y="9733"/>
                    <a:pt x="17807" y="9733"/>
                  </a:cubicBezTo>
                  <a:cubicBezTo>
                    <a:pt x="18310" y="9733"/>
                    <a:pt x="18827" y="9765"/>
                    <a:pt x="19329" y="9765"/>
                  </a:cubicBezTo>
                  <a:cubicBezTo>
                    <a:pt x="19453" y="9765"/>
                    <a:pt x="19576" y="9763"/>
                    <a:pt x="19697" y="9758"/>
                  </a:cubicBezTo>
                  <a:cubicBezTo>
                    <a:pt x="23861" y="9637"/>
                    <a:pt x="26870" y="5746"/>
                    <a:pt x="25989" y="1704"/>
                  </a:cubicBezTo>
                  <a:lnTo>
                    <a:pt x="25989" y="1704"/>
                  </a:lnTo>
                  <a:lnTo>
                    <a:pt x="26749" y="2160"/>
                  </a:lnTo>
                  <a:cubicBezTo>
                    <a:pt x="24999" y="1046"/>
                    <a:pt x="22944" y="1"/>
                    <a:pt x="209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6"/>
            <p:cNvSpPr/>
            <p:nvPr/>
          </p:nvSpPr>
          <p:spPr>
            <a:xfrm>
              <a:off x="7426502" y="2322751"/>
              <a:ext cx="9332" cy="8764"/>
            </a:xfrm>
            <a:custGeom>
              <a:avLst/>
              <a:gdLst/>
              <a:ahLst/>
              <a:cxnLst/>
              <a:rect l="l" t="t" r="r" b="b"/>
              <a:pathLst>
                <a:path w="427" h="401" extrusionOk="0">
                  <a:moveTo>
                    <a:pt x="66" y="0"/>
                  </a:moveTo>
                  <a:cubicBezTo>
                    <a:pt x="51" y="0"/>
                    <a:pt x="38" y="4"/>
                    <a:pt x="31" y="11"/>
                  </a:cubicBezTo>
                  <a:cubicBezTo>
                    <a:pt x="1" y="72"/>
                    <a:pt x="31" y="163"/>
                    <a:pt x="122" y="285"/>
                  </a:cubicBezTo>
                  <a:cubicBezTo>
                    <a:pt x="210" y="350"/>
                    <a:pt x="298" y="400"/>
                    <a:pt x="351" y="400"/>
                  </a:cubicBezTo>
                  <a:cubicBezTo>
                    <a:pt x="372" y="400"/>
                    <a:pt x="387" y="393"/>
                    <a:pt x="396" y="376"/>
                  </a:cubicBezTo>
                  <a:cubicBezTo>
                    <a:pt x="426" y="345"/>
                    <a:pt x="396" y="254"/>
                    <a:pt x="274" y="133"/>
                  </a:cubicBezTo>
                  <a:cubicBezTo>
                    <a:pt x="205" y="40"/>
                    <a:pt x="117" y="0"/>
                    <a:pt x="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6"/>
            <p:cNvSpPr/>
            <p:nvPr/>
          </p:nvSpPr>
          <p:spPr>
            <a:xfrm>
              <a:off x="6736299" y="1704298"/>
              <a:ext cx="694224" cy="858333"/>
            </a:xfrm>
            <a:custGeom>
              <a:avLst/>
              <a:gdLst/>
              <a:ahLst/>
              <a:cxnLst/>
              <a:rect l="l" t="t" r="r" b="b"/>
              <a:pathLst>
                <a:path w="31765" h="39274" extrusionOk="0">
                  <a:moveTo>
                    <a:pt x="27823" y="0"/>
                  </a:moveTo>
                  <a:cubicBezTo>
                    <a:pt x="27460" y="0"/>
                    <a:pt x="27100" y="25"/>
                    <a:pt x="26749" y="71"/>
                  </a:cubicBezTo>
                  <a:cubicBezTo>
                    <a:pt x="25472" y="284"/>
                    <a:pt x="24317" y="771"/>
                    <a:pt x="23314" y="1561"/>
                  </a:cubicBezTo>
                  <a:cubicBezTo>
                    <a:pt x="22098" y="2473"/>
                    <a:pt x="21217" y="3780"/>
                    <a:pt x="20731" y="5208"/>
                  </a:cubicBezTo>
                  <a:cubicBezTo>
                    <a:pt x="20457" y="5999"/>
                    <a:pt x="20275" y="6819"/>
                    <a:pt x="20031" y="7640"/>
                  </a:cubicBezTo>
                  <a:cubicBezTo>
                    <a:pt x="19788" y="8491"/>
                    <a:pt x="19424" y="9281"/>
                    <a:pt x="18937" y="10011"/>
                  </a:cubicBezTo>
                  <a:cubicBezTo>
                    <a:pt x="18664" y="10376"/>
                    <a:pt x="18329" y="10710"/>
                    <a:pt x="17965" y="10953"/>
                  </a:cubicBezTo>
                  <a:cubicBezTo>
                    <a:pt x="17569" y="11227"/>
                    <a:pt x="17144" y="11409"/>
                    <a:pt x="16718" y="11561"/>
                  </a:cubicBezTo>
                  <a:cubicBezTo>
                    <a:pt x="15837" y="11865"/>
                    <a:pt x="14864" y="12017"/>
                    <a:pt x="13892" y="12260"/>
                  </a:cubicBezTo>
                  <a:cubicBezTo>
                    <a:pt x="13405" y="12351"/>
                    <a:pt x="12919" y="12534"/>
                    <a:pt x="12433" y="12716"/>
                  </a:cubicBezTo>
                  <a:cubicBezTo>
                    <a:pt x="11977" y="12929"/>
                    <a:pt x="11521" y="13202"/>
                    <a:pt x="11156" y="13567"/>
                  </a:cubicBezTo>
                  <a:cubicBezTo>
                    <a:pt x="10396" y="14297"/>
                    <a:pt x="9849" y="15269"/>
                    <a:pt x="9667" y="16333"/>
                  </a:cubicBezTo>
                  <a:cubicBezTo>
                    <a:pt x="9454" y="17336"/>
                    <a:pt x="9423" y="18400"/>
                    <a:pt x="9575" y="19464"/>
                  </a:cubicBezTo>
                  <a:cubicBezTo>
                    <a:pt x="9758" y="20467"/>
                    <a:pt x="10001" y="21440"/>
                    <a:pt x="10335" y="22412"/>
                  </a:cubicBezTo>
                  <a:cubicBezTo>
                    <a:pt x="10974" y="24297"/>
                    <a:pt x="11642" y="26090"/>
                    <a:pt x="11764" y="27914"/>
                  </a:cubicBezTo>
                  <a:cubicBezTo>
                    <a:pt x="11855" y="29616"/>
                    <a:pt x="11551" y="31349"/>
                    <a:pt x="10852" y="32929"/>
                  </a:cubicBezTo>
                  <a:cubicBezTo>
                    <a:pt x="10244" y="34297"/>
                    <a:pt x="9363" y="35513"/>
                    <a:pt x="8238" y="36516"/>
                  </a:cubicBezTo>
                  <a:cubicBezTo>
                    <a:pt x="7296" y="37336"/>
                    <a:pt x="6232" y="37975"/>
                    <a:pt x="5107" y="38431"/>
                  </a:cubicBezTo>
                  <a:cubicBezTo>
                    <a:pt x="4226" y="38765"/>
                    <a:pt x="3314" y="39008"/>
                    <a:pt x="2402" y="39130"/>
                  </a:cubicBezTo>
                  <a:cubicBezTo>
                    <a:pt x="1957" y="39174"/>
                    <a:pt x="1528" y="39203"/>
                    <a:pt x="1104" y="39203"/>
                  </a:cubicBezTo>
                  <a:cubicBezTo>
                    <a:pt x="948" y="39203"/>
                    <a:pt x="794" y="39199"/>
                    <a:pt x="639" y="39191"/>
                  </a:cubicBezTo>
                  <a:lnTo>
                    <a:pt x="153" y="39160"/>
                  </a:lnTo>
                  <a:lnTo>
                    <a:pt x="1" y="39160"/>
                  </a:lnTo>
                  <a:cubicBezTo>
                    <a:pt x="61" y="39191"/>
                    <a:pt x="122" y="39191"/>
                    <a:pt x="183" y="39191"/>
                  </a:cubicBezTo>
                  <a:lnTo>
                    <a:pt x="639" y="39251"/>
                  </a:lnTo>
                  <a:cubicBezTo>
                    <a:pt x="870" y="39266"/>
                    <a:pt x="1101" y="39274"/>
                    <a:pt x="1330" y="39274"/>
                  </a:cubicBezTo>
                  <a:cubicBezTo>
                    <a:pt x="3914" y="39274"/>
                    <a:pt x="6406" y="38340"/>
                    <a:pt x="8360" y="36637"/>
                  </a:cubicBezTo>
                  <a:cubicBezTo>
                    <a:pt x="9484" y="35604"/>
                    <a:pt x="10396" y="34388"/>
                    <a:pt x="11034" y="32990"/>
                  </a:cubicBezTo>
                  <a:cubicBezTo>
                    <a:pt x="11733" y="31379"/>
                    <a:pt x="12068" y="29646"/>
                    <a:pt x="11946" y="27883"/>
                  </a:cubicBezTo>
                  <a:cubicBezTo>
                    <a:pt x="11855" y="26060"/>
                    <a:pt x="11156" y="24206"/>
                    <a:pt x="10548" y="22351"/>
                  </a:cubicBezTo>
                  <a:cubicBezTo>
                    <a:pt x="10214" y="21409"/>
                    <a:pt x="9940" y="20406"/>
                    <a:pt x="9788" y="19433"/>
                  </a:cubicBezTo>
                  <a:cubicBezTo>
                    <a:pt x="9636" y="18400"/>
                    <a:pt x="9636" y="17367"/>
                    <a:pt x="9849" y="16364"/>
                  </a:cubicBezTo>
                  <a:cubicBezTo>
                    <a:pt x="10062" y="15360"/>
                    <a:pt x="10548" y="14418"/>
                    <a:pt x="11277" y="13719"/>
                  </a:cubicBezTo>
                  <a:cubicBezTo>
                    <a:pt x="11642" y="13354"/>
                    <a:pt x="12068" y="13081"/>
                    <a:pt x="12524" y="12898"/>
                  </a:cubicBezTo>
                  <a:cubicBezTo>
                    <a:pt x="12980" y="12716"/>
                    <a:pt x="13466" y="12534"/>
                    <a:pt x="13952" y="12442"/>
                  </a:cubicBezTo>
                  <a:cubicBezTo>
                    <a:pt x="14895" y="12199"/>
                    <a:pt x="15867" y="12047"/>
                    <a:pt x="16779" y="11743"/>
                  </a:cubicBezTo>
                  <a:cubicBezTo>
                    <a:pt x="17235" y="11591"/>
                    <a:pt x="17691" y="11379"/>
                    <a:pt x="18086" y="11105"/>
                  </a:cubicBezTo>
                  <a:cubicBezTo>
                    <a:pt x="18481" y="10832"/>
                    <a:pt x="18816" y="10528"/>
                    <a:pt x="19089" y="10132"/>
                  </a:cubicBezTo>
                  <a:cubicBezTo>
                    <a:pt x="19606" y="9373"/>
                    <a:pt x="19971" y="8552"/>
                    <a:pt x="20183" y="7701"/>
                  </a:cubicBezTo>
                  <a:cubicBezTo>
                    <a:pt x="20427" y="6850"/>
                    <a:pt x="20639" y="6029"/>
                    <a:pt x="20883" y="5269"/>
                  </a:cubicBezTo>
                  <a:cubicBezTo>
                    <a:pt x="21338" y="3841"/>
                    <a:pt x="22220" y="2594"/>
                    <a:pt x="23405" y="1652"/>
                  </a:cubicBezTo>
                  <a:cubicBezTo>
                    <a:pt x="24378" y="892"/>
                    <a:pt x="25533" y="375"/>
                    <a:pt x="26749" y="193"/>
                  </a:cubicBezTo>
                  <a:cubicBezTo>
                    <a:pt x="27143" y="127"/>
                    <a:pt x="27543" y="96"/>
                    <a:pt x="27946" y="96"/>
                  </a:cubicBezTo>
                  <a:cubicBezTo>
                    <a:pt x="28475" y="96"/>
                    <a:pt x="29010" y="150"/>
                    <a:pt x="29545" y="254"/>
                  </a:cubicBezTo>
                  <a:cubicBezTo>
                    <a:pt x="30092" y="375"/>
                    <a:pt x="30670" y="588"/>
                    <a:pt x="31217" y="831"/>
                  </a:cubicBezTo>
                  <a:cubicBezTo>
                    <a:pt x="31582" y="983"/>
                    <a:pt x="31764" y="1105"/>
                    <a:pt x="31764" y="1105"/>
                  </a:cubicBezTo>
                  <a:cubicBezTo>
                    <a:pt x="31582" y="983"/>
                    <a:pt x="31399" y="892"/>
                    <a:pt x="31217" y="801"/>
                  </a:cubicBezTo>
                  <a:cubicBezTo>
                    <a:pt x="30700" y="527"/>
                    <a:pt x="30123" y="315"/>
                    <a:pt x="29545" y="193"/>
                  </a:cubicBezTo>
                  <a:cubicBezTo>
                    <a:pt x="28985" y="62"/>
                    <a:pt x="28401" y="0"/>
                    <a:pt x="278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7141534" y="1536037"/>
              <a:ext cx="304921" cy="155214"/>
            </a:xfrm>
            <a:custGeom>
              <a:avLst/>
              <a:gdLst/>
              <a:ahLst/>
              <a:cxnLst/>
              <a:rect l="l" t="t" r="r" b="b"/>
              <a:pathLst>
                <a:path w="13952" h="7102" extrusionOk="0">
                  <a:moveTo>
                    <a:pt x="5511" y="0"/>
                  </a:moveTo>
                  <a:cubicBezTo>
                    <a:pt x="4410" y="0"/>
                    <a:pt x="3292" y="213"/>
                    <a:pt x="2219" y="658"/>
                  </a:cubicBezTo>
                  <a:cubicBezTo>
                    <a:pt x="1611" y="901"/>
                    <a:pt x="1064" y="1205"/>
                    <a:pt x="547" y="1600"/>
                  </a:cubicBezTo>
                  <a:cubicBezTo>
                    <a:pt x="395" y="1691"/>
                    <a:pt x="243" y="1813"/>
                    <a:pt x="122" y="1935"/>
                  </a:cubicBezTo>
                  <a:cubicBezTo>
                    <a:pt x="61" y="1965"/>
                    <a:pt x="30" y="1995"/>
                    <a:pt x="0" y="2056"/>
                  </a:cubicBezTo>
                  <a:cubicBezTo>
                    <a:pt x="699" y="1539"/>
                    <a:pt x="1459" y="1114"/>
                    <a:pt x="2280" y="780"/>
                  </a:cubicBezTo>
                  <a:cubicBezTo>
                    <a:pt x="3131" y="445"/>
                    <a:pt x="4073" y="263"/>
                    <a:pt x="5015" y="202"/>
                  </a:cubicBezTo>
                  <a:cubicBezTo>
                    <a:pt x="5197" y="190"/>
                    <a:pt x="5379" y="184"/>
                    <a:pt x="5560" y="184"/>
                  </a:cubicBezTo>
                  <a:cubicBezTo>
                    <a:pt x="7681" y="184"/>
                    <a:pt x="9737" y="997"/>
                    <a:pt x="11277" y="2482"/>
                  </a:cubicBezTo>
                  <a:cubicBezTo>
                    <a:pt x="11976" y="3120"/>
                    <a:pt x="12553" y="3880"/>
                    <a:pt x="13009" y="4701"/>
                  </a:cubicBezTo>
                  <a:cubicBezTo>
                    <a:pt x="13405" y="5460"/>
                    <a:pt x="13739" y="6281"/>
                    <a:pt x="13952" y="7102"/>
                  </a:cubicBezTo>
                  <a:cubicBezTo>
                    <a:pt x="13952" y="7041"/>
                    <a:pt x="13952" y="6980"/>
                    <a:pt x="13921" y="6919"/>
                  </a:cubicBezTo>
                  <a:cubicBezTo>
                    <a:pt x="13891" y="6767"/>
                    <a:pt x="13861" y="6585"/>
                    <a:pt x="13830" y="6433"/>
                  </a:cubicBezTo>
                  <a:cubicBezTo>
                    <a:pt x="13678" y="5795"/>
                    <a:pt x="13435" y="5187"/>
                    <a:pt x="13131" y="4609"/>
                  </a:cubicBezTo>
                  <a:cubicBezTo>
                    <a:pt x="11605" y="1692"/>
                    <a:pt x="8620" y="0"/>
                    <a:pt x="551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7461710" y="1695228"/>
              <a:ext cx="419856" cy="846991"/>
            </a:xfrm>
            <a:custGeom>
              <a:avLst/>
              <a:gdLst/>
              <a:ahLst/>
              <a:cxnLst/>
              <a:rect l="l" t="t" r="r" b="b"/>
              <a:pathLst>
                <a:path w="19211" h="38755" extrusionOk="0">
                  <a:moveTo>
                    <a:pt x="31" y="0"/>
                  </a:moveTo>
                  <a:cubicBezTo>
                    <a:pt x="1" y="61"/>
                    <a:pt x="1" y="91"/>
                    <a:pt x="31" y="152"/>
                  </a:cubicBezTo>
                  <a:cubicBezTo>
                    <a:pt x="31" y="274"/>
                    <a:pt x="62" y="395"/>
                    <a:pt x="92" y="517"/>
                  </a:cubicBezTo>
                  <a:cubicBezTo>
                    <a:pt x="244" y="1003"/>
                    <a:pt x="487" y="1429"/>
                    <a:pt x="821" y="1794"/>
                  </a:cubicBezTo>
                  <a:cubicBezTo>
                    <a:pt x="1338" y="2371"/>
                    <a:pt x="2007" y="2797"/>
                    <a:pt x="2706" y="3101"/>
                  </a:cubicBezTo>
                  <a:cubicBezTo>
                    <a:pt x="3648" y="3496"/>
                    <a:pt x="4651" y="3769"/>
                    <a:pt x="5654" y="3952"/>
                  </a:cubicBezTo>
                  <a:cubicBezTo>
                    <a:pt x="6718" y="4225"/>
                    <a:pt x="7964" y="4529"/>
                    <a:pt x="8968" y="5380"/>
                  </a:cubicBezTo>
                  <a:cubicBezTo>
                    <a:pt x="9515" y="5836"/>
                    <a:pt x="9940" y="6383"/>
                    <a:pt x="10244" y="6961"/>
                  </a:cubicBezTo>
                  <a:cubicBezTo>
                    <a:pt x="10548" y="7629"/>
                    <a:pt x="10822" y="8298"/>
                    <a:pt x="10974" y="8997"/>
                  </a:cubicBezTo>
                  <a:cubicBezTo>
                    <a:pt x="11126" y="9757"/>
                    <a:pt x="11217" y="10517"/>
                    <a:pt x="11278" y="11277"/>
                  </a:cubicBezTo>
                  <a:cubicBezTo>
                    <a:pt x="11338" y="12037"/>
                    <a:pt x="11338" y="12827"/>
                    <a:pt x="11399" y="13648"/>
                  </a:cubicBezTo>
                  <a:cubicBezTo>
                    <a:pt x="11490" y="15289"/>
                    <a:pt x="11642" y="17022"/>
                    <a:pt x="12493" y="18572"/>
                  </a:cubicBezTo>
                  <a:cubicBezTo>
                    <a:pt x="12949" y="19332"/>
                    <a:pt x="13496" y="20000"/>
                    <a:pt x="14135" y="20578"/>
                  </a:cubicBezTo>
                  <a:cubicBezTo>
                    <a:pt x="14743" y="21155"/>
                    <a:pt x="15381" y="21703"/>
                    <a:pt x="15959" y="22250"/>
                  </a:cubicBezTo>
                  <a:cubicBezTo>
                    <a:pt x="17053" y="23344"/>
                    <a:pt x="17904" y="24681"/>
                    <a:pt x="18390" y="26171"/>
                  </a:cubicBezTo>
                  <a:cubicBezTo>
                    <a:pt x="18846" y="27508"/>
                    <a:pt x="19029" y="28906"/>
                    <a:pt x="18907" y="30335"/>
                  </a:cubicBezTo>
                  <a:cubicBezTo>
                    <a:pt x="18877" y="30943"/>
                    <a:pt x="18755" y="31581"/>
                    <a:pt x="18573" y="32189"/>
                  </a:cubicBezTo>
                  <a:cubicBezTo>
                    <a:pt x="18421" y="32767"/>
                    <a:pt x="18177" y="33314"/>
                    <a:pt x="17934" y="33830"/>
                  </a:cubicBezTo>
                  <a:cubicBezTo>
                    <a:pt x="17144" y="35441"/>
                    <a:pt x="15928" y="36809"/>
                    <a:pt x="14439" y="37812"/>
                  </a:cubicBezTo>
                  <a:cubicBezTo>
                    <a:pt x="14044" y="38086"/>
                    <a:pt x="13618" y="38329"/>
                    <a:pt x="13193" y="38542"/>
                  </a:cubicBezTo>
                  <a:lnTo>
                    <a:pt x="12858" y="38694"/>
                  </a:lnTo>
                  <a:lnTo>
                    <a:pt x="12737" y="38755"/>
                  </a:lnTo>
                  <a:cubicBezTo>
                    <a:pt x="12767" y="38755"/>
                    <a:pt x="12797" y="38724"/>
                    <a:pt x="12858" y="38724"/>
                  </a:cubicBezTo>
                  <a:lnTo>
                    <a:pt x="13193" y="38572"/>
                  </a:lnTo>
                  <a:cubicBezTo>
                    <a:pt x="13648" y="38359"/>
                    <a:pt x="14074" y="38147"/>
                    <a:pt x="14469" y="37873"/>
                  </a:cubicBezTo>
                  <a:cubicBezTo>
                    <a:pt x="15989" y="36870"/>
                    <a:pt x="17205" y="35502"/>
                    <a:pt x="18025" y="33891"/>
                  </a:cubicBezTo>
                  <a:cubicBezTo>
                    <a:pt x="18299" y="33375"/>
                    <a:pt x="18512" y="32797"/>
                    <a:pt x="18694" y="32250"/>
                  </a:cubicBezTo>
                  <a:cubicBezTo>
                    <a:pt x="18877" y="31612"/>
                    <a:pt x="18998" y="30973"/>
                    <a:pt x="19089" y="30335"/>
                  </a:cubicBezTo>
                  <a:cubicBezTo>
                    <a:pt x="19211" y="28906"/>
                    <a:pt x="19029" y="27447"/>
                    <a:pt x="18573" y="26110"/>
                  </a:cubicBezTo>
                  <a:cubicBezTo>
                    <a:pt x="18056" y="24590"/>
                    <a:pt x="17205" y="23222"/>
                    <a:pt x="16080" y="22098"/>
                  </a:cubicBezTo>
                  <a:cubicBezTo>
                    <a:pt x="14925" y="20943"/>
                    <a:pt x="13496" y="19970"/>
                    <a:pt x="12676" y="18481"/>
                  </a:cubicBezTo>
                  <a:cubicBezTo>
                    <a:pt x="11855" y="16961"/>
                    <a:pt x="11673" y="15259"/>
                    <a:pt x="11582" y="13648"/>
                  </a:cubicBezTo>
                  <a:cubicBezTo>
                    <a:pt x="11521" y="12827"/>
                    <a:pt x="11521" y="12037"/>
                    <a:pt x="11460" y="11247"/>
                  </a:cubicBezTo>
                  <a:cubicBezTo>
                    <a:pt x="11399" y="10456"/>
                    <a:pt x="11308" y="9696"/>
                    <a:pt x="11126" y="8967"/>
                  </a:cubicBezTo>
                  <a:cubicBezTo>
                    <a:pt x="10974" y="8237"/>
                    <a:pt x="10700" y="7538"/>
                    <a:pt x="10366" y="6900"/>
                  </a:cubicBezTo>
                  <a:cubicBezTo>
                    <a:pt x="10062" y="6262"/>
                    <a:pt x="9636" y="5715"/>
                    <a:pt x="9120" y="5259"/>
                  </a:cubicBezTo>
                  <a:cubicBezTo>
                    <a:pt x="8056" y="4377"/>
                    <a:pt x="6809" y="4073"/>
                    <a:pt x="5715" y="3800"/>
                  </a:cubicBezTo>
                  <a:cubicBezTo>
                    <a:pt x="4712" y="3617"/>
                    <a:pt x="3739" y="3374"/>
                    <a:pt x="2767" y="3009"/>
                  </a:cubicBezTo>
                  <a:cubicBezTo>
                    <a:pt x="2068" y="2705"/>
                    <a:pt x="1429" y="2280"/>
                    <a:pt x="882" y="1733"/>
                  </a:cubicBezTo>
                  <a:cubicBezTo>
                    <a:pt x="548" y="1398"/>
                    <a:pt x="305" y="973"/>
                    <a:pt x="153" y="517"/>
                  </a:cubicBezTo>
                  <a:cubicBezTo>
                    <a:pt x="31" y="183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7461710" y="1699818"/>
              <a:ext cx="503561" cy="333813"/>
            </a:xfrm>
            <a:custGeom>
              <a:avLst/>
              <a:gdLst/>
              <a:ahLst/>
              <a:cxnLst/>
              <a:rect l="l" t="t" r="r" b="b"/>
              <a:pathLst>
                <a:path w="23041" h="15274" extrusionOk="0">
                  <a:moveTo>
                    <a:pt x="23041" y="15079"/>
                  </a:moveTo>
                  <a:cubicBezTo>
                    <a:pt x="23041" y="15079"/>
                    <a:pt x="23026" y="15079"/>
                    <a:pt x="23007" y="15089"/>
                  </a:cubicBezTo>
                  <a:lnTo>
                    <a:pt x="23007" y="15089"/>
                  </a:lnTo>
                  <a:cubicBezTo>
                    <a:pt x="23018" y="15086"/>
                    <a:pt x="23029" y="15083"/>
                    <a:pt x="23041" y="15079"/>
                  </a:cubicBezTo>
                  <a:close/>
                  <a:moveTo>
                    <a:pt x="3" y="1"/>
                  </a:moveTo>
                  <a:cubicBezTo>
                    <a:pt x="2" y="1"/>
                    <a:pt x="1" y="2"/>
                    <a:pt x="1" y="3"/>
                  </a:cubicBezTo>
                  <a:cubicBezTo>
                    <a:pt x="305" y="276"/>
                    <a:pt x="609" y="520"/>
                    <a:pt x="943" y="732"/>
                  </a:cubicBezTo>
                  <a:cubicBezTo>
                    <a:pt x="1885" y="1280"/>
                    <a:pt x="2919" y="1675"/>
                    <a:pt x="3983" y="1887"/>
                  </a:cubicBezTo>
                  <a:cubicBezTo>
                    <a:pt x="5563" y="2161"/>
                    <a:pt x="7174" y="2374"/>
                    <a:pt x="8785" y="2495"/>
                  </a:cubicBezTo>
                  <a:cubicBezTo>
                    <a:pt x="9727" y="2587"/>
                    <a:pt x="10670" y="2769"/>
                    <a:pt x="11582" y="3042"/>
                  </a:cubicBezTo>
                  <a:cubicBezTo>
                    <a:pt x="12554" y="3286"/>
                    <a:pt x="13466" y="3711"/>
                    <a:pt x="14317" y="4319"/>
                  </a:cubicBezTo>
                  <a:cubicBezTo>
                    <a:pt x="15107" y="4927"/>
                    <a:pt x="15746" y="5717"/>
                    <a:pt x="16171" y="6660"/>
                  </a:cubicBezTo>
                  <a:cubicBezTo>
                    <a:pt x="16566" y="7511"/>
                    <a:pt x="16870" y="8423"/>
                    <a:pt x="17083" y="9334"/>
                  </a:cubicBezTo>
                  <a:cubicBezTo>
                    <a:pt x="17296" y="10155"/>
                    <a:pt x="17570" y="10976"/>
                    <a:pt x="17873" y="11796"/>
                  </a:cubicBezTo>
                  <a:cubicBezTo>
                    <a:pt x="18147" y="12496"/>
                    <a:pt x="18542" y="13164"/>
                    <a:pt x="19029" y="13742"/>
                  </a:cubicBezTo>
                  <a:cubicBezTo>
                    <a:pt x="19728" y="14623"/>
                    <a:pt x="20731" y="15170"/>
                    <a:pt x="21855" y="15262"/>
                  </a:cubicBezTo>
                  <a:cubicBezTo>
                    <a:pt x="21937" y="15270"/>
                    <a:pt x="22018" y="15273"/>
                    <a:pt x="22099" y="15273"/>
                  </a:cubicBezTo>
                  <a:cubicBezTo>
                    <a:pt x="22320" y="15273"/>
                    <a:pt x="22537" y="15245"/>
                    <a:pt x="22737" y="15201"/>
                  </a:cubicBezTo>
                  <a:cubicBezTo>
                    <a:pt x="22858" y="15170"/>
                    <a:pt x="22919" y="15140"/>
                    <a:pt x="22980" y="15110"/>
                  </a:cubicBezTo>
                  <a:cubicBezTo>
                    <a:pt x="22989" y="15100"/>
                    <a:pt x="22998" y="15094"/>
                    <a:pt x="23007" y="15089"/>
                  </a:cubicBezTo>
                  <a:lnTo>
                    <a:pt x="23007" y="15089"/>
                  </a:lnTo>
                  <a:cubicBezTo>
                    <a:pt x="22718" y="15175"/>
                    <a:pt x="22444" y="15212"/>
                    <a:pt x="22161" y="15212"/>
                  </a:cubicBezTo>
                  <a:cubicBezTo>
                    <a:pt x="22071" y="15212"/>
                    <a:pt x="21979" y="15208"/>
                    <a:pt x="21886" y="15201"/>
                  </a:cubicBezTo>
                  <a:cubicBezTo>
                    <a:pt x="20791" y="15079"/>
                    <a:pt x="19819" y="14532"/>
                    <a:pt x="19150" y="13681"/>
                  </a:cubicBezTo>
                  <a:cubicBezTo>
                    <a:pt x="18664" y="13103"/>
                    <a:pt x="18299" y="12435"/>
                    <a:pt x="18025" y="11766"/>
                  </a:cubicBezTo>
                  <a:cubicBezTo>
                    <a:pt x="17752" y="10945"/>
                    <a:pt x="17478" y="10125"/>
                    <a:pt x="17266" y="9304"/>
                  </a:cubicBezTo>
                  <a:cubicBezTo>
                    <a:pt x="17053" y="8362"/>
                    <a:pt x="16749" y="7450"/>
                    <a:pt x="16354" y="6568"/>
                  </a:cubicBezTo>
                  <a:cubicBezTo>
                    <a:pt x="15928" y="5626"/>
                    <a:pt x="15259" y="4805"/>
                    <a:pt x="14439" y="4167"/>
                  </a:cubicBezTo>
                  <a:cubicBezTo>
                    <a:pt x="13588" y="3559"/>
                    <a:pt x="12645" y="3134"/>
                    <a:pt x="11642" y="2860"/>
                  </a:cubicBezTo>
                  <a:cubicBezTo>
                    <a:pt x="10730" y="2617"/>
                    <a:pt x="9788" y="2435"/>
                    <a:pt x="8816" y="2343"/>
                  </a:cubicBezTo>
                  <a:cubicBezTo>
                    <a:pt x="7022" y="2131"/>
                    <a:pt x="5381" y="2039"/>
                    <a:pt x="4043" y="1766"/>
                  </a:cubicBezTo>
                  <a:cubicBezTo>
                    <a:pt x="2980" y="1584"/>
                    <a:pt x="1946" y="1188"/>
                    <a:pt x="1004" y="672"/>
                  </a:cubicBezTo>
                  <a:cubicBezTo>
                    <a:pt x="366" y="295"/>
                    <a:pt x="32" y="1"/>
                    <a:pt x="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6"/>
            <p:cNvSpPr/>
            <p:nvPr/>
          </p:nvSpPr>
          <p:spPr>
            <a:xfrm>
              <a:off x="7316899" y="3733273"/>
              <a:ext cx="757997" cy="251136"/>
            </a:xfrm>
            <a:custGeom>
              <a:avLst/>
              <a:gdLst/>
              <a:ahLst/>
              <a:cxnLst/>
              <a:rect l="l" t="t" r="r" b="b"/>
              <a:pathLst>
                <a:path w="34683" h="11491" extrusionOk="0">
                  <a:moveTo>
                    <a:pt x="30883" y="1"/>
                  </a:moveTo>
                  <a:lnTo>
                    <a:pt x="22250" y="3162"/>
                  </a:lnTo>
                  <a:cubicBezTo>
                    <a:pt x="22250" y="3162"/>
                    <a:pt x="18998" y="1885"/>
                    <a:pt x="18329" y="1794"/>
                  </a:cubicBezTo>
                  <a:cubicBezTo>
                    <a:pt x="18305" y="1791"/>
                    <a:pt x="18277" y="1789"/>
                    <a:pt x="18245" y="1789"/>
                  </a:cubicBezTo>
                  <a:cubicBezTo>
                    <a:pt x="17101" y="1789"/>
                    <a:pt x="10908" y="3874"/>
                    <a:pt x="6384" y="5442"/>
                  </a:cubicBezTo>
                  <a:cubicBezTo>
                    <a:pt x="3344" y="6505"/>
                    <a:pt x="973" y="8420"/>
                    <a:pt x="1" y="11490"/>
                  </a:cubicBezTo>
                  <a:lnTo>
                    <a:pt x="34682" y="11369"/>
                  </a:lnTo>
                  <a:lnTo>
                    <a:pt x="30883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6354995" y="3438340"/>
              <a:ext cx="400602" cy="649028"/>
            </a:xfrm>
            <a:custGeom>
              <a:avLst/>
              <a:gdLst/>
              <a:ahLst/>
              <a:cxnLst/>
              <a:rect l="l" t="t" r="r" b="b"/>
              <a:pathLst>
                <a:path w="18330" h="29697" extrusionOk="0">
                  <a:moveTo>
                    <a:pt x="2767" y="0"/>
                  </a:moveTo>
                  <a:lnTo>
                    <a:pt x="1" y="1945"/>
                  </a:lnTo>
                  <a:lnTo>
                    <a:pt x="14104" y="27599"/>
                  </a:lnTo>
                  <a:lnTo>
                    <a:pt x="18329" y="29697"/>
                  </a:lnTo>
                  <a:lnTo>
                    <a:pt x="17357" y="2541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6725677" y="4055459"/>
              <a:ext cx="29919" cy="31908"/>
            </a:xfrm>
            <a:custGeom>
              <a:avLst/>
              <a:gdLst/>
              <a:ahLst/>
              <a:cxnLst/>
              <a:rect l="l" t="t" r="r" b="b"/>
              <a:pathLst>
                <a:path w="1369" h="1460" extrusionOk="0">
                  <a:moveTo>
                    <a:pt x="1034" y="1"/>
                  </a:moveTo>
                  <a:lnTo>
                    <a:pt x="0" y="791"/>
                  </a:lnTo>
                  <a:lnTo>
                    <a:pt x="1368" y="1460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6"/>
            <p:cNvSpPr/>
            <p:nvPr/>
          </p:nvSpPr>
          <p:spPr>
            <a:xfrm>
              <a:off x="6662560" y="3990200"/>
              <a:ext cx="71772" cy="51337"/>
            </a:xfrm>
            <a:custGeom>
              <a:avLst/>
              <a:gdLst/>
              <a:ahLst/>
              <a:cxnLst/>
              <a:rect l="l" t="t" r="r" b="b"/>
              <a:pathLst>
                <a:path w="3284" h="2349" extrusionOk="0">
                  <a:moveTo>
                    <a:pt x="2825" y="0"/>
                  </a:moveTo>
                  <a:cubicBezTo>
                    <a:pt x="2676" y="0"/>
                    <a:pt x="2533" y="59"/>
                    <a:pt x="2432" y="160"/>
                  </a:cubicBezTo>
                  <a:cubicBezTo>
                    <a:pt x="2334" y="308"/>
                    <a:pt x="2255" y="477"/>
                    <a:pt x="2229" y="649"/>
                  </a:cubicBezTo>
                  <a:lnTo>
                    <a:pt x="2229" y="649"/>
                  </a:lnTo>
                  <a:cubicBezTo>
                    <a:pt x="2151" y="633"/>
                    <a:pt x="2071" y="625"/>
                    <a:pt x="1993" y="625"/>
                  </a:cubicBezTo>
                  <a:cubicBezTo>
                    <a:pt x="1799" y="625"/>
                    <a:pt x="1612" y="673"/>
                    <a:pt x="1460" y="768"/>
                  </a:cubicBezTo>
                  <a:cubicBezTo>
                    <a:pt x="1237" y="963"/>
                    <a:pt x="1065" y="1209"/>
                    <a:pt x="1014" y="1460"/>
                  </a:cubicBezTo>
                  <a:lnTo>
                    <a:pt x="1014" y="1460"/>
                  </a:lnTo>
                  <a:cubicBezTo>
                    <a:pt x="1004" y="1459"/>
                    <a:pt x="993" y="1459"/>
                    <a:pt x="982" y="1459"/>
                  </a:cubicBezTo>
                  <a:cubicBezTo>
                    <a:pt x="807" y="1459"/>
                    <a:pt x="632" y="1513"/>
                    <a:pt x="457" y="1588"/>
                  </a:cubicBezTo>
                  <a:cubicBezTo>
                    <a:pt x="335" y="1649"/>
                    <a:pt x="214" y="1771"/>
                    <a:pt x="122" y="1923"/>
                  </a:cubicBezTo>
                  <a:cubicBezTo>
                    <a:pt x="1" y="2166"/>
                    <a:pt x="1" y="2318"/>
                    <a:pt x="31" y="2348"/>
                  </a:cubicBezTo>
                  <a:cubicBezTo>
                    <a:pt x="62" y="2348"/>
                    <a:pt x="62" y="2196"/>
                    <a:pt x="214" y="1984"/>
                  </a:cubicBezTo>
                  <a:cubicBezTo>
                    <a:pt x="305" y="1862"/>
                    <a:pt x="396" y="1771"/>
                    <a:pt x="548" y="1710"/>
                  </a:cubicBezTo>
                  <a:cubicBezTo>
                    <a:pt x="659" y="1666"/>
                    <a:pt x="787" y="1637"/>
                    <a:pt x="919" y="1637"/>
                  </a:cubicBezTo>
                  <a:cubicBezTo>
                    <a:pt x="967" y="1637"/>
                    <a:pt x="1016" y="1641"/>
                    <a:pt x="1065" y="1649"/>
                  </a:cubicBezTo>
                  <a:lnTo>
                    <a:pt x="1156" y="1649"/>
                  </a:lnTo>
                  <a:lnTo>
                    <a:pt x="1186" y="1558"/>
                  </a:lnTo>
                  <a:cubicBezTo>
                    <a:pt x="1217" y="1315"/>
                    <a:pt x="1369" y="1102"/>
                    <a:pt x="1551" y="950"/>
                  </a:cubicBezTo>
                  <a:cubicBezTo>
                    <a:pt x="1684" y="855"/>
                    <a:pt x="1841" y="808"/>
                    <a:pt x="1999" y="808"/>
                  </a:cubicBezTo>
                  <a:cubicBezTo>
                    <a:pt x="2094" y="808"/>
                    <a:pt x="2189" y="825"/>
                    <a:pt x="2280" y="859"/>
                  </a:cubicBezTo>
                  <a:lnTo>
                    <a:pt x="2402" y="889"/>
                  </a:lnTo>
                  <a:lnTo>
                    <a:pt x="2402" y="768"/>
                  </a:lnTo>
                  <a:cubicBezTo>
                    <a:pt x="2402" y="585"/>
                    <a:pt x="2432" y="433"/>
                    <a:pt x="2554" y="281"/>
                  </a:cubicBezTo>
                  <a:cubicBezTo>
                    <a:pt x="2645" y="190"/>
                    <a:pt x="2767" y="129"/>
                    <a:pt x="2888" y="129"/>
                  </a:cubicBezTo>
                  <a:cubicBezTo>
                    <a:pt x="3083" y="129"/>
                    <a:pt x="3219" y="168"/>
                    <a:pt x="3266" y="168"/>
                  </a:cubicBezTo>
                  <a:cubicBezTo>
                    <a:pt x="3277" y="168"/>
                    <a:pt x="3284" y="166"/>
                    <a:pt x="3284" y="160"/>
                  </a:cubicBezTo>
                  <a:cubicBezTo>
                    <a:pt x="3162" y="69"/>
                    <a:pt x="3040" y="38"/>
                    <a:pt x="2919" y="8"/>
                  </a:cubicBezTo>
                  <a:cubicBezTo>
                    <a:pt x="2887" y="3"/>
                    <a:pt x="2856" y="0"/>
                    <a:pt x="28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6"/>
            <p:cNvSpPr/>
            <p:nvPr/>
          </p:nvSpPr>
          <p:spPr>
            <a:xfrm>
              <a:off x="6367627" y="3438340"/>
              <a:ext cx="345440" cy="585933"/>
            </a:xfrm>
            <a:custGeom>
              <a:avLst/>
              <a:gdLst/>
              <a:ahLst/>
              <a:cxnLst/>
              <a:rect l="l" t="t" r="r" b="b"/>
              <a:pathLst>
                <a:path w="15806" h="26810" extrusionOk="0">
                  <a:moveTo>
                    <a:pt x="760" y="0"/>
                  </a:moveTo>
                  <a:lnTo>
                    <a:pt x="0" y="730"/>
                  </a:lnTo>
                  <a:lnTo>
                    <a:pt x="14560" y="26809"/>
                  </a:lnTo>
                  <a:cubicBezTo>
                    <a:pt x="14560" y="26809"/>
                    <a:pt x="14582" y="25967"/>
                    <a:pt x="15345" y="25967"/>
                  </a:cubicBezTo>
                  <a:cubicBezTo>
                    <a:pt x="15476" y="25967"/>
                    <a:pt x="15628" y="25991"/>
                    <a:pt x="15806" y="26049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6562267" y="3694436"/>
              <a:ext cx="125557" cy="118323"/>
            </a:xfrm>
            <a:custGeom>
              <a:avLst/>
              <a:gdLst/>
              <a:ahLst/>
              <a:cxnLst/>
              <a:rect l="l" t="t" r="r" b="b"/>
              <a:pathLst>
                <a:path w="5745" h="5414" extrusionOk="0">
                  <a:moveTo>
                    <a:pt x="1784" y="1"/>
                  </a:moveTo>
                  <a:cubicBezTo>
                    <a:pt x="1137" y="1"/>
                    <a:pt x="537" y="354"/>
                    <a:pt x="182" y="927"/>
                  </a:cubicBezTo>
                  <a:cubicBezTo>
                    <a:pt x="0" y="1383"/>
                    <a:pt x="0" y="1869"/>
                    <a:pt x="182" y="2325"/>
                  </a:cubicBezTo>
                  <a:cubicBezTo>
                    <a:pt x="365" y="2781"/>
                    <a:pt x="608" y="3206"/>
                    <a:pt x="912" y="3571"/>
                  </a:cubicBezTo>
                  <a:cubicBezTo>
                    <a:pt x="1307" y="4149"/>
                    <a:pt x="1824" y="4635"/>
                    <a:pt x="2401" y="5030"/>
                  </a:cubicBezTo>
                  <a:cubicBezTo>
                    <a:pt x="2766" y="5296"/>
                    <a:pt x="3163" y="5414"/>
                    <a:pt x="3548" y="5414"/>
                  </a:cubicBezTo>
                  <a:cubicBezTo>
                    <a:pt x="4702" y="5414"/>
                    <a:pt x="5745" y="4354"/>
                    <a:pt x="5471" y="3054"/>
                  </a:cubicBezTo>
                  <a:cubicBezTo>
                    <a:pt x="5319" y="2112"/>
                    <a:pt x="4833" y="1261"/>
                    <a:pt x="4073" y="653"/>
                  </a:cubicBezTo>
                  <a:cubicBezTo>
                    <a:pt x="3435" y="319"/>
                    <a:pt x="2736" y="76"/>
                    <a:pt x="2006" y="15"/>
                  </a:cubicBezTo>
                  <a:cubicBezTo>
                    <a:pt x="1932" y="6"/>
                    <a:pt x="1858" y="1"/>
                    <a:pt x="1784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6267968" y="3630948"/>
              <a:ext cx="419856" cy="361591"/>
            </a:xfrm>
            <a:custGeom>
              <a:avLst/>
              <a:gdLst/>
              <a:ahLst/>
              <a:cxnLst/>
              <a:rect l="l" t="t" r="r" b="b"/>
              <a:pathLst>
                <a:path w="19211" h="16545" extrusionOk="0">
                  <a:moveTo>
                    <a:pt x="6932" y="0"/>
                  </a:moveTo>
                  <a:cubicBezTo>
                    <a:pt x="6193" y="0"/>
                    <a:pt x="5128" y="244"/>
                    <a:pt x="4621" y="1522"/>
                  </a:cubicBezTo>
                  <a:cubicBezTo>
                    <a:pt x="4621" y="1522"/>
                    <a:pt x="1308" y="3406"/>
                    <a:pt x="1308" y="6385"/>
                  </a:cubicBezTo>
                  <a:cubicBezTo>
                    <a:pt x="487" y="7510"/>
                    <a:pt x="31" y="8877"/>
                    <a:pt x="1" y="10276"/>
                  </a:cubicBezTo>
                  <a:lnTo>
                    <a:pt x="1" y="11400"/>
                  </a:lnTo>
                  <a:cubicBezTo>
                    <a:pt x="1" y="12738"/>
                    <a:pt x="639" y="14014"/>
                    <a:pt x="1733" y="14805"/>
                  </a:cubicBezTo>
                  <a:cubicBezTo>
                    <a:pt x="2584" y="15443"/>
                    <a:pt x="3527" y="15960"/>
                    <a:pt x="4560" y="16355"/>
                  </a:cubicBezTo>
                  <a:cubicBezTo>
                    <a:pt x="5067" y="16481"/>
                    <a:pt x="5615" y="16545"/>
                    <a:pt x="6171" y="16545"/>
                  </a:cubicBezTo>
                  <a:cubicBezTo>
                    <a:pt x="6282" y="16545"/>
                    <a:pt x="6394" y="16542"/>
                    <a:pt x="6505" y="16537"/>
                  </a:cubicBezTo>
                  <a:cubicBezTo>
                    <a:pt x="7205" y="16537"/>
                    <a:pt x="7630" y="15716"/>
                    <a:pt x="7265" y="15108"/>
                  </a:cubicBezTo>
                  <a:lnTo>
                    <a:pt x="6931" y="14713"/>
                  </a:lnTo>
                  <a:lnTo>
                    <a:pt x="6931" y="14713"/>
                  </a:lnTo>
                  <a:cubicBezTo>
                    <a:pt x="6931" y="14714"/>
                    <a:pt x="8628" y="15873"/>
                    <a:pt x="9949" y="15873"/>
                  </a:cubicBezTo>
                  <a:cubicBezTo>
                    <a:pt x="9997" y="15873"/>
                    <a:pt x="10045" y="15872"/>
                    <a:pt x="10092" y="15868"/>
                  </a:cubicBezTo>
                  <a:cubicBezTo>
                    <a:pt x="10092" y="15868"/>
                    <a:pt x="11916" y="15808"/>
                    <a:pt x="12433" y="14683"/>
                  </a:cubicBezTo>
                  <a:cubicBezTo>
                    <a:pt x="12460" y="14619"/>
                    <a:pt x="12560" y="14596"/>
                    <a:pt x="12712" y="14596"/>
                  </a:cubicBezTo>
                  <a:cubicBezTo>
                    <a:pt x="13139" y="14596"/>
                    <a:pt x="13972" y="14780"/>
                    <a:pt x="14747" y="14780"/>
                  </a:cubicBezTo>
                  <a:cubicBezTo>
                    <a:pt x="15542" y="14780"/>
                    <a:pt x="16275" y="14586"/>
                    <a:pt x="16445" y="13801"/>
                  </a:cubicBezTo>
                  <a:cubicBezTo>
                    <a:pt x="16445" y="13801"/>
                    <a:pt x="16562" y="13811"/>
                    <a:pt x="16746" y="13811"/>
                  </a:cubicBezTo>
                  <a:cubicBezTo>
                    <a:pt x="17315" y="13811"/>
                    <a:pt x="18517" y="13724"/>
                    <a:pt x="18816" y="13011"/>
                  </a:cubicBezTo>
                  <a:cubicBezTo>
                    <a:pt x="19211" y="12069"/>
                    <a:pt x="18755" y="10640"/>
                    <a:pt x="17965" y="9789"/>
                  </a:cubicBezTo>
                  <a:cubicBezTo>
                    <a:pt x="17174" y="8908"/>
                    <a:pt x="7721" y="93"/>
                    <a:pt x="7721" y="93"/>
                  </a:cubicBezTo>
                  <a:cubicBezTo>
                    <a:pt x="7721" y="93"/>
                    <a:pt x="7389" y="0"/>
                    <a:pt x="6932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6"/>
            <p:cNvSpPr/>
            <p:nvPr/>
          </p:nvSpPr>
          <p:spPr>
            <a:xfrm>
              <a:off x="6416101" y="3735262"/>
              <a:ext cx="212605" cy="194007"/>
            </a:xfrm>
            <a:custGeom>
              <a:avLst/>
              <a:gdLst/>
              <a:ahLst/>
              <a:cxnLst/>
              <a:rect l="l" t="t" r="r" b="b"/>
              <a:pathLst>
                <a:path w="9728" h="8877" extrusionOk="0">
                  <a:moveTo>
                    <a:pt x="1" y="1"/>
                  </a:moveTo>
                  <a:cubicBezTo>
                    <a:pt x="92" y="153"/>
                    <a:pt x="183" y="275"/>
                    <a:pt x="305" y="396"/>
                  </a:cubicBezTo>
                  <a:cubicBezTo>
                    <a:pt x="518" y="639"/>
                    <a:pt x="852" y="1004"/>
                    <a:pt x="1278" y="1430"/>
                  </a:cubicBezTo>
                  <a:cubicBezTo>
                    <a:pt x="2098" y="2311"/>
                    <a:pt x="3253" y="3466"/>
                    <a:pt x="4591" y="4712"/>
                  </a:cubicBezTo>
                  <a:cubicBezTo>
                    <a:pt x="5959" y="5928"/>
                    <a:pt x="7205" y="6992"/>
                    <a:pt x="8147" y="7752"/>
                  </a:cubicBezTo>
                  <a:cubicBezTo>
                    <a:pt x="8633" y="8117"/>
                    <a:pt x="9028" y="8390"/>
                    <a:pt x="9302" y="8603"/>
                  </a:cubicBezTo>
                  <a:cubicBezTo>
                    <a:pt x="9424" y="8694"/>
                    <a:pt x="9576" y="8816"/>
                    <a:pt x="9728" y="8876"/>
                  </a:cubicBezTo>
                  <a:cubicBezTo>
                    <a:pt x="9606" y="8755"/>
                    <a:pt x="9484" y="8633"/>
                    <a:pt x="9363" y="8542"/>
                  </a:cubicBezTo>
                  <a:lnTo>
                    <a:pt x="8269" y="7630"/>
                  </a:lnTo>
                  <a:cubicBezTo>
                    <a:pt x="7357" y="6870"/>
                    <a:pt x="6110" y="5776"/>
                    <a:pt x="4743" y="4560"/>
                  </a:cubicBezTo>
                  <a:cubicBezTo>
                    <a:pt x="3405" y="3344"/>
                    <a:pt x="2220" y="2189"/>
                    <a:pt x="1399" y="1338"/>
                  </a:cubicBezTo>
                  <a:cubicBezTo>
                    <a:pt x="974" y="943"/>
                    <a:pt x="639" y="609"/>
                    <a:pt x="396" y="366"/>
                  </a:cubicBezTo>
                  <a:cubicBezTo>
                    <a:pt x="275" y="214"/>
                    <a:pt x="153" y="92"/>
                    <a:pt x="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6"/>
            <p:cNvSpPr/>
            <p:nvPr/>
          </p:nvSpPr>
          <p:spPr>
            <a:xfrm>
              <a:off x="7239619" y="2675163"/>
              <a:ext cx="675167" cy="459239"/>
            </a:xfrm>
            <a:custGeom>
              <a:avLst/>
              <a:gdLst/>
              <a:ahLst/>
              <a:cxnLst/>
              <a:rect l="l" t="t" r="r" b="b"/>
              <a:pathLst>
                <a:path w="30893" h="21013" extrusionOk="0">
                  <a:moveTo>
                    <a:pt x="3628" y="4889"/>
                  </a:moveTo>
                  <a:lnTo>
                    <a:pt x="3628" y="4889"/>
                  </a:lnTo>
                  <a:cubicBezTo>
                    <a:pt x="3723" y="5057"/>
                    <a:pt x="3823" y="5220"/>
                    <a:pt x="3928" y="5380"/>
                  </a:cubicBezTo>
                  <a:lnTo>
                    <a:pt x="3928" y="5380"/>
                  </a:lnTo>
                  <a:cubicBezTo>
                    <a:pt x="4009" y="5326"/>
                    <a:pt x="4091" y="5274"/>
                    <a:pt x="4175" y="5224"/>
                  </a:cubicBezTo>
                  <a:lnTo>
                    <a:pt x="3628" y="4889"/>
                  </a:lnTo>
                  <a:close/>
                  <a:moveTo>
                    <a:pt x="27859" y="1"/>
                  </a:moveTo>
                  <a:cubicBezTo>
                    <a:pt x="26492" y="1"/>
                    <a:pt x="25921" y="3414"/>
                    <a:pt x="24327" y="4950"/>
                  </a:cubicBezTo>
                  <a:cubicBezTo>
                    <a:pt x="21440" y="7747"/>
                    <a:pt x="17701" y="9449"/>
                    <a:pt x="13719" y="9813"/>
                  </a:cubicBezTo>
                  <a:cubicBezTo>
                    <a:pt x="13477" y="9828"/>
                    <a:pt x="13233" y="9836"/>
                    <a:pt x="12989" y="9836"/>
                  </a:cubicBezTo>
                  <a:cubicBezTo>
                    <a:pt x="9477" y="9836"/>
                    <a:pt x="5851" y="8286"/>
                    <a:pt x="3928" y="5380"/>
                  </a:cubicBezTo>
                  <a:lnTo>
                    <a:pt x="3928" y="5380"/>
                  </a:lnTo>
                  <a:cubicBezTo>
                    <a:pt x="646" y="7572"/>
                    <a:pt x="1" y="12662"/>
                    <a:pt x="2078" y="16014"/>
                  </a:cubicBezTo>
                  <a:cubicBezTo>
                    <a:pt x="4131" y="19311"/>
                    <a:pt x="8166" y="21012"/>
                    <a:pt x="12061" y="21012"/>
                  </a:cubicBezTo>
                  <a:cubicBezTo>
                    <a:pt x="12260" y="21012"/>
                    <a:pt x="12458" y="21008"/>
                    <a:pt x="12655" y="20999"/>
                  </a:cubicBezTo>
                  <a:cubicBezTo>
                    <a:pt x="16728" y="20817"/>
                    <a:pt x="20589" y="18993"/>
                    <a:pt x="23962" y="16713"/>
                  </a:cubicBezTo>
                  <a:cubicBezTo>
                    <a:pt x="25756" y="15528"/>
                    <a:pt x="27519" y="14190"/>
                    <a:pt x="28795" y="12427"/>
                  </a:cubicBezTo>
                  <a:cubicBezTo>
                    <a:pt x="30072" y="10695"/>
                    <a:pt x="30893" y="8537"/>
                    <a:pt x="30680" y="6379"/>
                  </a:cubicBezTo>
                  <a:cubicBezTo>
                    <a:pt x="30528" y="4950"/>
                    <a:pt x="29434" y="330"/>
                    <a:pt x="28066" y="26"/>
                  </a:cubicBezTo>
                  <a:cubicBezTo>
                    <a:pt x="27995" y="9"/>
                    <a:pt x="27926" y="1"/>
                    <a:pt x="27859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6"/>
            <p:cNvSpPr/>
            <p:nvPr/>
          </p:nvSpPr>
          <p:spPr>
            <a:xfrm>
              <a:off x="7358095" y="2890282"/>
              <a:ext cx="270390" cy="176064"/>
            </a:xfrm>
            <a:custGeom>
              <a:avLst/>
              <a:gdLst/>
              <a:ahLst/>
              <a:cxnLst/>
              <a:rect l="l" t="t" r="r" b="b"/>
              <a:pathLst>
                <a:path w="12372" h="8056" extrusionOk="0">
                  <a:moveTo>
                    <a:pt x="7082" y="1"/>
                  </a:moveTo>
                  <a:cubicBezTo>
                    <a:pt x="7080" y="1"/>
                    <a:pt x="7080" y="1"/>
                    <a:pt x="7081" y="2"/>
                  </a:cubicBezTo>
                  <a:lnTo>
                    <a:pt x="7081" y="2"/>
                  </a:lnTo>
                  <a:lnTo>
                    <a:pt x="7082" y="1"/>
                  </a:lnTo>
                  <a:close/>
                  <a:moveTo>
                    <a:pt x="7081" y="2"/>
                  </a:moveTo>
                  <a:lnTo>
                    <a:pt x="7052" y="31"/>
                  </a:lnTo>
                  <a:lnTo>
                    <a:pt x="7021" y="92"/>
                  </a:lnTo>
                  <a:lnTo>
                    <a:pt x="6930" y="214"/>
                  </a:lnTo>
                  <a:lnTo>
                    <a:pt x="6748" y="426"/>
                  </a:lnTo>
                  <a:lnTo>
                    <a:pt x="6383" y="852"/>
                  </a:lnTo>
                  <a:lnTo>
                    <a:pt x="5714" y="1703"/>
                  </a:lnTo>
                  <a:lnTo>
                    <a:pt x="4406" y="3309"/>
                  </a:lnTo>
                  <a:lnTo>
                    <a:pt x="4406" y="3309"/>
                  </a:lnTo>
                  <a:lnTo>
                    <a:pt x="152" y="2980"/>
                  </a:lnTo>
                  <a:lnTo>
                    <a:pt x="0" y="2980"/>
                  </a:lnTo>
                  <a:lnTo>
                    <a:pt x="91" y="3132"/>
                  </a:lnTo>
                  <a:lnTo>
                    <a:pt x="1824" y="5746"/>
                  </a:lnTo>
                  <a:cubicBezTo>
                    <a:pt x="2037" y="6050"/>
                    <a:pt x="2189" y="6293"/>
                    <a:pt x="2310" y="6475"/>
                  </a:cubicBezTo>
                  <a:cubicBezTo>
                    <a:pt x="2371" y="6566"/>
                    <a:pt x="2432" y="6627"/>
                    <a:pt x="2493" y="6718"/>
                  </a:cubicBezTo>
                  <a:cubicBezTo>
                    <a:pt x="2462" y="6627"/>
                    <a:pt x="2401" y="6536"/>
                    <a:pt x="2341" y="6445"/>
                  </a:cubicBezTo>
                  <a:lnTo>
                    <a:pt x="1885" y="5715"/>
                  </a:lnTo>
                  <a:lnTo>
                    <a:pt x="297" y="3174"/>
                  </a:lnTo>
                  <a:lnTo>
                    <a:pt x="297" y="3174"/>
                  </a:lnTo>
                  <a:lnTo>
                    <a:pt x="4438" y="3527"/>
                  </a:lnTo>
                  <a:lnTo>
                    <a:pt x="4499" y="3527"/>
                  </a:lnTo>
                  <a:lnTo>
                    <a:pt x="4529" y="3496"/>
                  </a:lnTo>
                  <a:lnTo>
                    <a:pt x="5866" y="1855"/>
                  </a:lnTo>
                  <a:lnTo>
                    <a:pt x="6535" y="1004"/>
                  </a:lnTo>
                  <a:lnTo>
                    <a:pt x="6900" y="578"/>
                  </a:lnTo>
                  <a:lnTo>
                    <a:pt x="7082" y="366"/>
                  </a:lnTo>
                  <a:lnTo>
                    <a:pt x="7105" y="335"/>
                  </a:lnTo>
                  <a:lnTo>
                    <a:pt x="7105" y="335"/>
                  </a:lnTo>
                  <a:cubicBezTo>
                    <a:pt x="7452" y="1720"/>
                    <a:pt x="7796" y="3074"/>
                    <a:pt x="8085" y="4317"/>
                  </a:cubicBezTo>
                  <a:lnTo>
                    <a:pt x="8085" y="4347"/>
                  </a:lnTo>
                  <a:lnTo>
                    <a:pt x="8116" y="4347"/>
                  </a:lnTo>
                  <a:lnTo>
                    <a:pt x="12038" y="5822"/>
                  </a:lnTo>
                  <a:lnTo>
                    <a:pt x="12038" y="5822"/>
                  </a:lnTo>
                  <a:lnTo>
                    <a:pt x="9514" y="7417"/>
                  </a:lnTo>
                  <a:lnTo>
                    <a:pt x="8784" y="7873"/>
                  </a:lnTo>
                  <a:cubicBezTo>
                    <a:pt x="8693" y="7934"/>
                    <a:pt x="8602" y="7995"/>
                    <a:pt x="8541" y="8056"/>
                  </a:cubicBezTo>
                  <a:cubicBezTo>
                    <a:pt x="8632" y="8025"/>
                    <a:pt x="8693" y="7995"/>
                    <a:pt x="8784" y="7934"/>
                  </a:cubicBezTo>
                  <a:lnTo>
                    <a:pt x="9514" y="7509"/>
                  </a:lnTo>
                  <a:lnTo>
                    <a:pt x="12250" y="5867"/>
                  </a:lnTo>
                  <a:lnTo>
                    <a:pt x="12371" y="5806"/>
                  </a:lnTo>
                  <a:lnTo>
                    <a:pt x="12219" y="5746"/>
                  </a:lnTo>
                  <a:lnTo>
                    <a:pt x="8257" y="4215"/>
                  </a:lnTo>
                  <a:lnTo>
                    <a:pt x="8257" y="4215"/>
                  </a:lnTo>
                  <a:cubicBezTo>
                    <a:pt x="7926" y="2919"/>
                    <a:pt x="7595" y="1505"/>
                    <a:pt x="7265" y="62"/>
                  </a:cubicBezTo>
                  <a:lnTo>
                    <a:pt x="7265" y="62"/>
                  </a:lnTo>
                  <a:cubicBezTo>
                    <a:pt x="7286" y="66"/>
                    <a:pt x="7298" y="68"/>
                    <a:pt x="7301" y="68"/>
                  </a:cubicBezTo>
                  <a:cubicBezTo>
                    <a:pt x="7319" y="68"/>
                    <a:pt x="7095" y="11"/>
                    <a:pt x="708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6"/>
            <p:cNvSpPr/>
            <p:nvPr/>
          </p:nvSpPr>
          <p:spPr>
            <a:xfrm>
              <a:off x="7217917" y="2775368"/>
              <a:ext cx="166098" cy="332174"/>
            </a:xfrm>
            <a:custGeom>
              <a:avLst/>
              <a:gdLst/>
              <a:ahLst/>
              <a:cxnLst/>
              <a:rect l="l" t="t" r="r" b="b"/>
              <a:pathLst>
                <a:path w="7600" h="15199" extrusionOk="0">
                  <a:moveTo>
                    <a:pt x="3618" y="0"/>
                  </a:moveTo>
                  <a:lnTo>
                    <a:pt x="3618" y="0"/>
                  </a:lnTo>
                  <a:cubicBezTo>
                    <a:pt x="3557" y="31"/>
                    <a:pt x="3496" y="31"/>
                    <a:pt x="3435" y="92"/>
                  </a:cubicBezTo>
                  <a:cubicBezTo>
                    <a:pt x="3253" y="183"/>
                    <a:pt x="3101" y="274"/>
                    <a:pt x="2949" y="396"/>
                  </a:cubicBezTo>
                  <a:cubicBezTo>
                    <a:pt x="2432" y="851"/>
                    <a:pt x="1976" y="1368"/>
                    <a:pt x="1612" y="1976"/>
                  </a:cubicBezTo>
                  <a:cubicBezTo>
                    <a:pt x="1034" y="2858"/>
                    <a:pt x="639" y="3830"/>
                    <a:pt x="396" y="4833"/>
                  </a:cubicBezTo>
                  <a:cubicBezTo>
                    <a:pt x="1" y="6779"/>
                    <a:pt x="669" y="8815"/>
                    <a:pt x="2159" y="10122"/>
                  </a:cubicBezTo>
                  <a:cubicBezTo>
                    <a:pt x="2615" y="10517"/>
                    <a:pt x="3131" y="10882"/>
                    <a:pt x="3678" y="11156"/>
                  </a:cubicBezTo>
                  <a:cubicBezTo>
                    <a:pt x="4682" y="11733"/>
                    <a:pt x="5624" y="12189"/>
                    <a:pt x="6262" y="12797"/>
                  </a:cubicBezTo>
                  <a:cubicBezTo>
                    <a:pt x="6809" y="13222"/>
                    <a:pt x="7204" y="13800"/>
                    <a:pt x="7448" y="14469"/>
                  </a:cubicBezTo>
                  <a:cubicBezTo>
                    <a:pt x="7508" y="14681"/>
                    <a:pt x="7539" y="14925"/>
                    <a:pt x="7569" y="15198"/>
                  </a:cubicBezTo>
                  <a:cubicBezTo>
                    <a:pt x="7600" y="14925"/>
                    <a:pt x="7569" y="14681"/>
                    <a:pt x="7508" y="14438"/>
                  </a:cubicBezTo>
                  <a:cubicBezTo>
                    <a:pt x="7296" y="13770"/>
                    <a:pt x="6900" y="13162"/>
                    <a:pt x="6353" y="12706"/>
                  </a:cubicBezTo>
                  <a:cubicBezTo>
                    <a:pt x="5715" y="12067"/>
                    <a:pt x="4773" y="11581"/>
                    <a:pt x="3770" y="11034"/>
                  </a:cubicBezTo>
                  <a:cubicBezTo>
                    <a:pt x="3223" y="10730"/>
                    <a:pt x="2736" y="10396"/>
                    <a:pt x="2280" y="10001"/>
                  </a:cubicBezTo>
                  <a:cubicBezTo>
                    <a:pt x="1794" y="9575"/>
                    <a:pt x="1399" y="9058"/>
                    <a:pt x="1095" y="8481"/>
                  </a:cubicBezTo>
                  <a:cubicBezTo>
                    <a:pt x="517" y="7387"/>
                    <a:pt x="335" y="6110"/>
                    <a:pt x="578" y="4864"/>
                  </a:cubicBezTo>
                  <a:cubicBezTo>
                    <a:pt x="791" y="3891"/>
                    <a:pt x="1186" y="2918"/>
                    <a:pt x="1703" y="2067"/>
                  </a:cubicBezTo>
                  <a:cubicBezTo>
                    <a:pt x="2067" y="1459"/>
                    <a:pt x="2493" y="912"/>
                    <a:pt x="3010" y="456"/>
                  </a:cubicBezTo>
                  <a:cubicBezTo>
                    <a:pt x="3375" y="152"/>
                    <a:pt x="3618" y="31"/>
                    <a:pt x="36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6"/>
            <p:cNvSpPr/>
            <p:nvPr/>
          </p:nvSpPr>
          <p:spPr>
            <a:xfrm>
              <a:off x="7473009" y="2615280"/>
              <a:ext cx="470341" cy="454147"/>
            </a:xfrm>
            <a:custGeom>
              <a:avLst/>
              <a:gdLst/>
              <a:ahLst/>
              <a:cxnLst/>
              <a:rect l="l" t="t" r="r" b="b"/>
              <a:pathLst>
                <a:path w="21521" h="20780" extrusionOk="0">
                  <a:moveTo>
                    <a:pt x="15958" y="0"/>
                  </a:moveTo>
                  <a:lnTo>
                    <a:pt x="16049" y="30"/>
                  </a:lnTo>
                  <a:cubicBezTo>
                    <a:pt x="16019" y="0"/>
                    <a:pt x="15989" y="0"/>
                    <a:pt x="15958" y="0"/>
                  </a:cubicBezTo>
                  <a:close/>
                  <a:moveTo>
                    <a:pt x="16049" y="30"/>
                  </a:moveTo>
                  <a:lnTo>
                    <a:pt x="16323" y="152"/>
                  </a:lnTo>
                  <a:cubicBezTo>
                    <a:pt x="16657" y="274"/>
                    <a:pt x="16992" y="426"/>
                    <a:pt x="17296" y="608"/>
                  </a:cubicBezTo>
                  <a:cubicBezTo>
                    <a:pt x="17812" y="882"/>
                    <a:pt x="18268" y="1246"/>
                    <a:pt x="18663" y="1641"/>
                  </a:cubicBezTo>
                  <a:cubicBezTo>
                    <a:pt x="19211" y="2189"/>
                    <a:pt x="19667" y="2796"/>
                    <a:pt x="20031" y="3465"/>
                  </a:cubicBezTo>
                  <a:cubicBezTo>
                    <a:pt x="20974" y="5228"/>
                    <a:pt x="21308" y="7234"/>
                    <a:pt x="20974" y="9210"/>
                  </a:cubicBezTo>
                  <a:cubicBezTo>
                    <a:pt x="20761" y="10365"/>
                    <a:pt x="20366" y="11459"/>
                    <a:pt x="19758" y="12462"/>
                  </a:cubicBezTo>
                  <a:cubicBezTo>
                    <a:pt x="19119" y="13556"/>
                    <a:pt x="18360" y="14560"/>
                    <a:pt x="17448" y="15411"/>
                  </a:cubicBezTo>
                  <a:cubicBezTo>
                    <a:pt x="15654" y="17082"/>
                    <a:pt x="13557" y="18389"/>
                    <a:pt x="11277" y="19240"/>
                  </a:cubicBezTo>
                  <a:cubicBezTo>
                    <a:pt x="9423" y="19940"/>
                    <a:pt x="7478" y="20395"/>
                    <a:pt x="5502" y="20578"/>
                  </a:cubicBezTo>
                  <a:cubicBezTo>
                    <a:pt x="4916" y="20631"/>
                    <a:pt x="4324" y="20655"/>
                    <a:pt x="3733" y="20655"/>
                  </a:cubicBezTo>
                  <a:cubicBezTo>
                    <a:pt x="2977" y="20655"/>
                    <a:pt x="2224" y="20616"/>
                    <a:pt x="1490" y="20547"/>
                  </a:cubicBezTo>
                  <a:cubicBezTo>
                    <a:pt x="1004" y="20487"/>
                    <a:pt x="639" y="20456"/>
                    <a:pt x="396" y="20426"/>
                  </a:cubicBezTo>
                  <a:lnTo>
                    <a:pt x="92" y="20365"/>
                  </a:lnTo>
                  <a:lnTo>
                    <a:pt x="1" y="20365"/>
                  </a:lnTo>
                  <a:cubicBezTo>
                    <a:pt x="31" y="20395"/>
                    <a:pt x="61" y="20395"/>
                    <a:pt x="92" y="20395"/>
                  </a:cubicBezTo>
                  <a:lnTo>
                    <a:pt x="396" y="20456"/>
                  </a:lnTo>
                  <a:cubicBezTo>
                    <a:pt x="639" y="20517"/>
                    <a:pt x="1004" y="20578"/>
                    <a:pt x="1460" y="20608"/>
                  </a:cubicBezTo>
                  <a:cubicBezTo>
                    <a:pt x="2317" y="20725"/>
                    <a:pt x="3187" y="20780"/>
                    <a:pt x="4053" y="20780"/>
                  </a:cubicBezTo>
                  <a:cubicBezTo>
                    <a:pt x="4538" y="20780"/>
                    <a:pt x="5022" y="20763"/>
                    <a:pt x="5502" y="20730"/>
                  </a:cubicBezTo>
                  <a:cubicBezTo>
                    <a:pt x="7508" y="20547"/>
                    <a:pt x="9484" y="20122"/>
                    <a:pt x="11338" y="19423"/>
                  </a:cubicBezTo>
                  <a:cubicBezTo>
                    <a:pt x="12463" y="18997"/>
                    <a:pt x="13527" y="18481"/>
                    <a:pt x="14560" y="17873"/>
                  </a:cubicBezTo>
                  <a:cubicBezTo>
                    <a:pt x="15654" y="17204"/>
                    <a:pt x="16657" y="16444"/>
                    <a:pt x="17600" y="15563"/>
                  </a:cubicBezTo>
                  <a:cubicBezTo>
                    <a:pt x="18512" y="14681"/>
                    <a:pt x="19302" y="13678"/>
                    <a:pt x="19940" y="12584"/>
                  </a:cubicBezTo>
                  <a:cubicBezTo>
                    <a:pt x="20548" y="11550"/>
                    <a:pt x="20943" y="10426"/>
                    <a:pt x="21186" y="9240"/>
                  </a:cubicBezTo>
                  <a:cubicBezTo>
                    <a:pt x="21521" y="7234"/>
                    <a:pt x="21156" y="5167"/>
                    <a:pt x="20153" y="3404"/>
                  </a:cubicBezTo>
                  <a:cubicBezTo>
                    <a:pt x="19788" y="2705"/>
                    <a:pt x="19302" y="2097"/>
                    <a:pt x="18755" y="1581"/>
                  </a:cubicBezTo>
                  <a:cubicBezTo>
                    <a:pt x="18329" y="1155"/>
                    <a:pt x="17843" y="821"/>
                    <a:pt x="17356" y="547"/>
                  </a:cubicBezTo>
                  <a:cubicBezTo>
                    <a:pt x="17022" y="365"/>
                    <a:pt x="16688" y="213"/>
                    <a:pt x="16323" y="122"/>
                  </a:cubicBezTo>
                  <a:lnTo>
                    <a:pt x="16049" y="3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6"/>
            <p:cNvSpPr/>
            <p:nvPr/>
          </p:nvSpPr>
          <p:spPr>
            <a:xfrm>
              <a:off x="7554725" y="3070323"/>
              <a:ext cx="13310" cy="44519"/>
            </a:xfrm>
            <a:custGeom>
              <a:avLst/>
              <a:gdLst/>
              <a:ahLst/>
              <a:cxnLst/>
              <a:rect l="l" t="t" r="r" b="b"/>
              <a:pathLst>
                <a:path w="609" h="2037" extrusionOk="0">
                  <a:moveTo>
                    <a:pt x="0" y="0"/>
                  </a:moveTo>
                  <a:lnTo>
                    <a:pt x="0" y="0"/>
                  </a:lnTo>
                  <a:cubicBezTo>
                    <a:pt x="152" y="304"/>
                    <a:pt x="274" y="638"/>
                    <a:pt x="335" y="1003"/>
                  </a:cubicBezTo>
                  <a:cubicBezTo>
                    <a:pt x="335" y="1337"/>
                    <a:pt x="274" y="1702"/>
                    <a:pt x="183" y="2037"/>
                  </a:cubicBezTo>
                  <a:cubicBezTo>
                    <a:pt x="213" y="2037"/>
                    <a:pt x="304" y="1945"/>
                    <a:pt x="395" y="1763"/>
                  </a:cubicBezTo>
                  <a:cubicBezTo>
                    <a:pt x="608" y="1246"/>
                    <a:pt x="578" y="669"/>
                    <a:pt x="243" y="213"/>
                  </a:cubicBezTo>
                  <a:cubicBezTo>
                    <a:pt x="122" y="6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6"/>
            <p:cNvSpPr/>
            <p:nvPr/>
          </p:nvSpPr>
          <p:spPr>
            <a:xfrm>
              <a:off x="7804484" y="2984608"/>
              <a:ext cx="49851" cy="69302"/>
            </a:xfrm>
            <a:custGeom>
              <a:avLst/>
              <a:gdLst/>
              <a:ahLst/>
              <a:cxnLst/>
              <a:rect l="l" t="t" r="r" b="b"/>
              <a:pathLst>
                <a:path w="2281" h="3171" extrusionOk="0">
                  <a:moveTo>
                    <a:pt x="305" y="1"/>
                  </a:moveTo>
                  <a:cubicBezTo>
                    <a:pt x="183" y="183"/>
                    <a:pt x="123" y="396"/>
                    <a:pt x="123" y="609"/>
                  </a:cubicBezTo>
                  <a:cubicBezTo>
                    <a:pt x="1" y="1673"/>
                    <a:pt x="609" y="2676"/>
                    <a:pt x="1642" y="3041"/>
                  </a:cubicBezTo>
                  <a:cubicBezTo>
                    <a:pt x="1792" y="3116"/>
                    <a:pt x="1963" y="3170"/>
                    <a:pt x="2137" y="3170"/>
                  </a:cubicBezTo>
                  <a:cubicBezTo>
                    <a:pt x="2175" y="3170"/>
                    <a:pt x="2213" y="3168"/>
                    <a:pt x="2250" y="3162"/>
                  </a:cubicBezTo>
                  <a:cubicBezTo>
                    <a:pt x="2281" y="3132"/>
                    <a:pt x="2037" y="3071"/>
                    <a:pt x="1673" y="2919"/>
                  </a:cubicBezTo>
                  <a:cubicBezTo>
                    <a:pt x="791" y="2493"/>
                    <a:pt x="214" y="1612"/>
                    <a:pt x="244" y="609"/>
                  </a:cubicBezTo>
                  <a:cubicBezTo>
                    <a:pt x="244" y="244"/>
                    <a:pt x="335" y="1"/>
                    <a:pt x="3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6"/>
            <p:cNvSpPr/>
            <p:nvPr/>
          </p:nvSpPr>
          <p:spPr>
            <a:xfrm>
              <a:off x="7350774" y="2713584"/>
              <a:ext cx="471019" cy="179867"/>
            </a:xfrm>
            <a:custGeom>
              <a:avLst/>
              <a:gdLst/>
              <a:ahLst/>
              <a:cxnLst/>
              <a:rect l="l" t="t" r="r" b="b"/>
              <a:pathLst>
                <a:path w="21552" h="8230" extrusionOk="0">
                  <a:moveTo>
                    <a:pt x="21551" y="1"/>
                  </a:moveTo>
                  <a:lnTo>
                    <a:pt x="21551" y="1"/>
                  </a:lnTo>
                  <a:cubicBezTo>
                    <a:pt x="21490" y="61"/>
                    <a:pt x="21430" y="153"/>
                    <a:pt x="21399" y="213"/>
                  </a:cubicBezTo>
                  <a:cubicBezTo>
                    <a:pt x="21308" y="365"/>
                    <a:pt x="21187" y="578"/>
                    <a:pt x="21035" y="821"/>
                  </a:cubicBezTo>
                  <a:cubicBezTo>
                    <a:pt x="18040" y="5385"/>
                    <a:pt x="13019" y="8015"/>
                    <a:pt x="7775" y="8015"/>
                  </a:cubicBezTo>
                  <a:cubicBezTo>
                    <a:pt x="6312" y="8015"/>
                    <a:pt x="4833" y="7811"/>
                    <a:pt x="3375" y="7387"/>
                  </a:cubicBezTo>
                  <a:cubicBezTo>
                    <a:pt x="2524" y="7144"/>
                    <a:pt x="1672" y="6840"/>
                    <a:pt x="882" y="6444"/>
                  </a:cubicBezTo>
                  <a:cubicBezTo>
                    <a:pt x="578" y="6323"/>
                    <a:pt x="396" y="6201"/>
                    <a:pt x="244" y="6140"/>
                  </a:cubicBezTo>
                  <a:cubicBezTo>
                    <a:pt x="153" y="6080"/>
                    <a:pt x="92" y="6049"/>
                    <a:pt x="1" y="6019"/>
                  </a:cubicBezTo>
                  <a:lnTo>
                    <a:pt x="1" y="6019"/>
                  </a:lnTo>
                  <a:cubicBezTo>
                    <a:pt x="62" y="6080"/>
                    <a:pt x="122" y="6110"/>
                    <a:pt x="213" y="6171"/>
                  </a:cubicBezTo>
                  <a:cubicBezTo>
                    <a:pt x="365" y="6232"/>
                    <a:pt x="548" y="6384"/>
                    <a:pt x="852" y="6536"/>
                  </a:cubicBezTo>
                  <a:cubicBezTo>
                    <a:pt x="1642" y="6931"/>
                    <a:pt x="2463" y="7265"/>
                    <a:pt x="3314" y="7539"/>
                  </a:cubicBezTo>
                  <a:cubicBezTo>
                    <a:pt x="4819" y="8004"/>
                    <a:pt x="6360" y="8230"/>
                    <a:pt x="7886" y="8230"/>
                  </a:cubicBezTo>
                  <a:cubicBezTo>
                    <a:pt x="12245" y="8230"/>
                    <a:pt x="16490" y="6387"/>
                    <a:pt x="19484" y="3010"/>
                  </a:cubicBezTo>
                  <a:cubicBezTo>
                    <a:pt x="20092" y="2341"/>
                    <a:pt x="20609" y="1642"/>
                    <a:pt x="21095" y="882"/>
                  </a:cubicBezTo>
                  <a:cubicBezTo>
                    <a:pt x="21247" y="608"/>
                    <a:pt x="21369" y="396"/>
                    <a:pt x="21430" y="244"/>
                  </a:cubicBezTo>
                  <a:cubicBezTo>
                    <a:pt x="21490" y="153"/>
                    <a:pt x="21521" y="92"/>
                    <a:pt x="215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6"/>
            <p:cNvSpPr/>
            <p:nvPr/>
          </p:nvSpPr>
          <p:spPr>
            <a:xfrm>
              <a:off x="7521505" y="2743132"/>
              <a:ext cx="494928" cy="381195"/>
            </a:xfrm>
            <a:custGeom>
              <a:avLst/>
              <a:gdLst/>
              <a:ahLst/>
              <a:cxnLst/>
              <a:rect l="l" t="t" r="r" b="b"/>
              <a:pathLst>
                <a:path w="22646" h="17442" extrusionOk="0">
                  <a:moveTo>
                    <a:pt x="20240" y="0"/>
                  </a:moveTo>
                  <a:cubicBezTo>
                    <a:pt x="20152" y="0"/>
                    <a:pt x="20062" y="15"/>
                    <a:pt x="19970" y="47"/>
                  </a:cubicBezTo>
                  <a:cubicBezTo>
                    <a:pt x="19271" y="290"/>
                    <a:pt x="19241" y="1202"/>
                    <a:pt x="19241" y="1931"/>
                  </a:cubicBezTo>
                  <a:cubicBezTo>
                    <a:pt x="19210" y="6065"/>
                    <a:pt x="16384" y="9804"/>
                    <a:pt x="12827" y="11931"/>
                  </a:cubicBezTo>
                  <a:cubicBezTo>
                    <a:pt x="9241" y="14029"/>
                    <a:pt x="5046" y="14728"/>
                    <a:pt x="912" y="15001"/>
                  </a:cubicBezTo>
                  <a:lnTo>
                    <a:pt x="365" y="15001"/>
                  </a:lnTo>
                  <a:cubicBezTo>
                    <a:pt x="61" y="15245"/>
                    <a:pt x="0" y="15701"/>
                    <a:pt x="274" y="16035"/>
                  </a:cubicBezTo>
                  <a:cubicBezTo>
                    <a:pt x="517" y="16308"/>
                    <a:pt x="882" y="16491"/>
                    <a:pt x="1247" y="16612"/>
                  </a:cubicBezTo>
                  <a:cubicBezTo>
                    <a:pt x="2940" y="17172"/>
                    <a:pt x="4671" y="17441"/>
                    <a:pt x="6380" y="17441"/>
                  </a:cubicBezTo>
                  <a:cubicBezTo>
                    <a:pt x="12004" y="17441"/>
                    <a:pt x="17389" y="14528"/>
                    <a:pt x="20396" y="9469"/>
                  </a:cubicBezTo>
                  <a:cubicBezTo>
                    <a:pt x="21855" y="7007"/>
                    <a:pt x="22645" y="3907"/>
                    <a:pt x="21581" y="1232"/>
                  </a:cubicBezTo>
                  <a:cubicBezTo>
                    <a:pt x="21344" y="651"/>
                    <a:pt x="20830" y="0"/>
                    <a:pt x="202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56"/>
          <p:cNvGrpSpPr/>
          <p:nvPr/>
        </p:nvGrpSpPr>
        <p:grpSpPr>
          <a:xfrm flipH="1">
            <a:off x="2953451" y="2944558"/>
            <a:ext cx="671823" cy="1812774"/>
            <a:chOff x="9202177" y="2025370"/>
            <a:chExt cx="726766" cy="1961027"/>
          </a:xfrm>
        </p:grpSpPr>
        <p:sp>
          <p:nvSpPr>
            <p:cNvPr id="1368" name="Google Shape;1368;p56"/>
            <p:cNvSpPr/>
            <p:nvPr/>
          </p:nvSpPr>
          <p:spPr>
            <a:xfrm>
              <a:off x="9515053" y="3751871"/>
              <a:ext cx="69127" cy="234526"/>
            </a:xfrm>
            <a:custGeom>
              <a:avLst/>
              <a:gdLst/>
              <a:ahLst/>
              <a:cxnLst/>
              <a:rect l="l" t="t" r="r" b="b"/>
              <a:pathLst>
                <a:path w="3163" h="10731" extrusionOk="0">
                  <a:moveTo>
                    <a:pt x="3040" y="1"/>
                  </a:moveTo>
                  <a:lnTo>
                    <a:pt x="3040" y="1"/>
                  </a:lnTo>
                  <a:cubicBezTo>
                    <a:pt x="2889" y="62"/>
                    <a:pt x="2767" y="183"/>
                    <a:pt x="2676" y="274"/>
                  </a:cubicBezTo>
                  <a:cubicBezTo>
                    <a:pt x="2341" y="578"/>
                    <a:pt x="2037" y="913"/>
                    <a:pt x="1794" y="1277"/>
                  </a:cubicBezTo>
                  <a:cubicBezTo>
                    <a:pt x="1" y="3740"/>
                    <a:pt x="31" y="7053"/>
                    <a:pt x="1885" y="9454"/>
                  </a:cubicBezTo>
                  <a:cubicBezTo>
                    <a:pt x="2159" y="9819"/>
                    <a:pt x="2463" y="10153"/>
                    <a:pt x="2797" y="10427"/>
                  </a:cubicBezTo>
                  <a:cubicBezTo>
                    <a:pt x="2889" y="10548"/>
                    <a:pt x="3040" y="10639"/>
                    <a:pt x="3162" y="10731"/>
                  </a:cubicBezTo>
                  <a:cubicBezTo>
                    <a:pt x="2737" y="10305"/>
                    <a:pt x="2341" y="9849"/>
                    <a:pt x="1977" y="9393"/>
                  </a:cubicBezTo>
                  <a:cubicBezTo>
                    <a:pt x="244" y="6992"/>
                    <a:pt x="214" y="3770"/>
                    <a:pt x="1885" y="1338"/>
                  </a:cubicBezTo>
                  <a:cubicBezTo>
                    <a:pt x="2250" y="882"/>
                    <a:pt x="2615" y="426"/>
                    <a:pt x="3040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6"/>
            <p:cNvSpPr/>
            <p:nvPr/>
          </p:nvSpPr>
          <p:spPr>
            <a:xfrm>
              <a:off x="9475211" y="3747238"/>
              <a:ext cx="69106" cy="234504"/>
            </a:xfrm>
            <a:custGeom>
              <a:avLst/>
              <a:gdLst/>
              <a:ahLst/>
              <a:cxnLst/>
              <a:rect l="l" t="t" r="r" b="b"/>
              <a:pathLst>
                <a:path w="3162" h="10730" extrusionOk="0">
                  <a:moveTo>
                    <a:pt x="3040" y="0"/>
                  </a:moveTo>
                  <a:lnTo>
                    <a:pt x="3040" y="0"/>
                  </a:lnTo>
                  <a:cubicBezTo>
                    <a:pt x="2888" y="91"/>
                    <a:pt x="2766" y="182"/>
                    <a:pt x="2675" y="304"/>
                  </a:cubicBezTo>
                  <a:cubicBezTo>
                    <a:pt x="2341" y="608"/>
                    <a:pt x="2037" y="912"/>
                    <a:pt x="1794" y="1277"/>
                  </a:cubicBezTo>
                  <a:cubicBezTo>
                    <a:pt x="0" y="3739"/>
                    <a:pt x="31" y="7082"/>
                    <a:pt x="1885" y="9484"/>
                  </a:cubicBezTo>
                  <a:cubicBezTo>
                    <a:pt x="2158" y="9848"/>
                    <a:pt x="2462" y="10152"/>
                    <a:pt x="2797" y="10456"/>
                  </a:cubicBezTo>
                  <a:cubicBezTo>
                    <a:pt x="2918" y="10547"/>
                    <a:pt x="3040" y="10669"/>
                    <a:pt x="3161" y="10730"/>
                  </a:cubicBezTo>
                  <a:cubicBezTo>
                    <a:pt x="2736" y="10335"/>
                    <a:pt x="2341" y="9879"/>
                    <a:pt x="1976" y="9392"/>
                  </a:cubicBezTo>
                  <a:cubicBezTo>
                    <a:pt x="243" y="7021"/>
                    <a:pt x="213" y="3800"/>
                    <a:pt x="1885" y="1368"/>
                  </a:cubicBezTo>
                  <a:cubicBezTo>
                    <a:pt x="2249" y="882"/>
                    <a:pt x="2614" y="426"/>
                    <a:pt x="304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6"/>
            <p:cNvSpPr/>
            <p:nvPr/>
          </p:nvSpPr>
          <p:spPr>
            <a:xfrm>
              <a:off x="9321090" y="2025370"/>
              <a:ext cx="215250" cy="1691992"/>
            </a:xfrm>
            <a:custGeom>
              <a:avLst/>
              <a:gdLst/>
              <a:ahLst/>
              <a:cxnLst/>
              <a:rect l="l" t="t" r="r" b="b"/>
              <a:pathLst>
                <a:path w="9849" h="77419" extrusionOk="0">
                  <a:moveTo>
                    <a:pt x="1459" y="1"/>
                  </a:moveTo>
                  <a:cubicBezTo>
                    <a:pt x="1455" y="9"/>
                    <a:pt x="1451" y="18"/>
                    <a:pt x="1448" y="27"/>
                  </a:cubicBezTo>
                  <a:lnTo>
                    <a:pt x="1448" y="27"/>
                  </a:lnTo>
                  <a:cubicBezTo>
                    <a:pt x="1452" y="18"/>
                    <a:pt x="1456" y="9"/>
                    <a:pt x="1459" y="1"/>
                  </a:cubicBezTo>
                  <a:close/>
                  <a:moveTo>
                    <a:pt x="1448" y="27"/>
                  </a:moveTo>
                  <a:cubicBezTo>
                    <a:pt x="1029" y="991"/>
                    <a:pt x="758" y="1986"/>
                    <a:pt x="547" y="3040"/>
                  </a:cubicBezTo>
                  <a:cubicBezTo>
                    <a:pt x="0" y="5898"/>
                    <a:pt x="31" y="8815"/>
                    <a:pt x="699" y="11673"/>
                  </a:cubicBezTo>
                  <a:cubicBezTo>
                    <a:pt x="1155" y="13618"/>
                    <a:pt x="1885" y="15503"/>
                    <a:pt x="2888" y="17235"/>
                  </a:cubicBezTo>
                  <a:cubicBezTo>
                    <a:pt x="3982" y="19089"/>
                    <a:pt x="5441" y="20913"/>
                    <a:pt x="6566" y="23041"/>
                  </a:cubicBezTo>
                  <a:cubicBezTo>
                    <a:pt x="7812" y="25229"/>
                    <a:pt x="8298" y="27752"/>
                    <a:pt x="8025" y="30275"/>
                  </a:cubicBezTo>
                  <a:cubicBezTo>
                    <a:pt x="7751" y="32889"/>
                    <a:pt x="6839" y="35442"/>
                    <a:pt x="5988" y="38117"/>
                  </a:cubicBezTo>
                  <a:cubicBezTo>
                    <a:pt x="5107" y="40761"/>
                    <a:pt x="4317" y="43436"/>
                    <a:pt x="4225" y="46080"/>
                  </a:cubicBezTo>
                  <a:cubicBezTo>
                    <a:pt x="4195" y="48634"/>
                    <a:pt x="4529" y="51187"/>
                    <a:pt x="5259" y="53619"/>
                  </a:cubicBezTo>
                  <a:cubicBezTo>
                    <a:pt x="5897" y="55959"/>
                    <a:pt x="6687" y="58117"/>
                    <a:pt x="7356" y="60184"/>
                  </a:cubicBezTo>
                  <a:cubicBezTo>
                    <a:pt x="7994" y="62038"/>
                    <a:pt x="8542" y="63953"/>
                    <a:pt x="8937" y="65898"/>
                  </a:cubicBezTo>
                  <a:cubicBezTo>
                    <a:pt x="9697" y="69485"/>
                    <a:pt x="9514" y="72494"/>
                    <a:pt x="8997" y="74470"/>
                  </a:cubicBezTo>
                  <a:cubicBezTo>
                    <a:pt x="8815" y="75230"/>
                    <a:pt x="8542" y="75959"/>
                    <a:pt x="8238" y="76689"/>
                  </a:cubicBezTo>
                  <a:lnTo>
                    <a:pt x="7994" y="77236"/>
                  </a:lnTo>
                  <a:cubicBezTo>
                    <a:pt x="7934" y="77297"/>
                    <a:pt x="7934" y="77358"/>
                    <a:pt x="7903" y="77418"/>
                  </a:cubicBezTo>
                  <a:cubicBezTo>
                    <a:pt x="7934" y="77388"/>
                    <a:pt x="7964" y="77327"/>
                    <a:pt x="7994" y="77266"/>
                  </a:cubicBezTo>
                  <a:cubicBezTo>
                    <a:pt x="8086" y="77114"/>
                    <a:pt x="8177" y="76932"/>
                    <a:pt x="8298" y="76719"/>
                  </a:cubicBezTo>
                  <a:cubicBezTo>
                    <a:pt x="8633" y="75990"/>
                    <a:pt x="8906" y="75260"/>
                    <a:pt x="9119" y="74500"/>
                  </a:cubicBezTo>
                  <a:cubicBezTo>
                    <a:pt x="9636" y="72525"/>
                    <a:pt x="9849" y="69485"/>
                    <a:pt x="9119" y="65868"/>
                  </a:cubicBezTo>
                  <a:cubicBezTo>
                    <a:pt x="8724" y="63892"/>
                    <a:pt x="8207" y="61977"/>
                    <a:pt x="7539" y="60093"/>
                  </a:cubicBezTo>
                  <a:cubicBezTo>
                    <a:pt x="6900" y="58026"/>
                    <a:pt x="6110" y="55868"/>
                    <a:pt x="5502" y="53558"/>
                  </a:cubicBezTo>
                  <a:cubicBezTo>
                    <a:pt x="4772" y="51126"/>
                    <a:pt x="4438" y="48603"/>
                    <a:pt x="4499" y="46080"/>
                  </a:cubicBezTo>
                  <a:cubicBezTo>
                    <a:pt x="4590" y="43466"/>
                    <a:pt x="5380" y="40852"/>
                    <a:pt x="6231" y="38208"/>
                  </a:cubicBezTo>
                  <a:cubicBezTo>
                    <a:pt x="7083" y="35564"/>
                    <a:pt x="7994" y="32950"/>
                    <a:pt x="8268" y="30305"/>
                  </a:cubicBezTo>
                  <a:cubicBezTo>
                    <a:pt x="8572" y="27752"/>
                    <a:pt x="8055" y="25138"/>
                    <a:pt x="6779" y="22919"/>
                  </a:cubicBezTo>
                  <a:cubicBezTo>
                    <a:pt x="5624" y="20761"/>
                    <a:pt x="4165" y="18968"/>
                    <a:pt x="3070" y="17113"/>
                  </a:cubicBezTo>
                  <a:cubicBezTo>
                    <a:pt x="2067" y="15411"/>
                    <a:pt x="1338" y="13557"/>
                    <a:pt x="882" y="11612"/>
                  </a:cubicBezTo>
                  <a:cubicBezTo>
                    <a:pt x="213" y="8815"/>
                    <a:pt x="122" y="5898"/>
                    <a:pt x="669" y="3071"/>
                  </a:cubicBezTo>
                  <a:cubicBezTo>
                    <a:pt x="791" y="2280"/>
                    <a:pt x="973" y="1521"/>
                    <a:pt x="1216" y="791"/>
                  </a:cubicBezTo>
                  <a:lnTo>
                    <a:pt x="1399" y="183"/>
                  </a:lnTo>
                  <a:cubicBezTo>
                    <a:pt x="1425" y="131"/>
                    <a:pt x="1428" y="79"/>
                    <a:pt x="1448" y="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6"/>
            <p:cNvSpPr/>
            <p:nvPr/>
          </p:nvSpPr>
          <p:spPr>
            <a:xfrm>
              <a:off x="9368908" y="2197566"/>
              <a:ext cx="104991" cy="245016"/>
            </a:xfrm>
            <a:custGeom>
              <a:avLst/>
              <a:gdLst/>
              <a:ahLst/>
              <a:cxnLst/>
              <a:rect l="l" t="t" r="r" b="b"/>
              <a:pathLst>
                <a:path w="4804" h="11211" extrusionOk="0">
                  <a:moveTo>
                    <a:pt x="4095" y="1"/>
                  </a:moveTo>
                  <a:cubicBezTo>
                    <a:pt x="4031" y="1"/>
                    <a:pt x="3968" y="28"/>
                    <a:pt x="3922" y="85"/>
                  </a:cubicBezTo>
                  <a:cubicBezTo>
                    <a:pt x="1" y="4189"/>
                    <a:pt x="2189" y="11210"/>
                    <a:pt x="2189" y="11210"/>
                  </a:cubicBezTo>
                  <a:cubicBezTo>
                    <a:pt x="4803" y="4888"/>
                    <a:pt x="4560" y="1362"/>
                    <a:pt x="4347" y="207"/>
                  </a:cubicBezTo>
                  <a:cubicBezTo>
                    <a:pt x="4310" y="75"/>
                    <a:pt x="4201" y="1"/>
                    <a:pt x="4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6"/>
            <p:cNvSpPr/>
            <p:nvPr/>
          </p:nvSpPr>
          <p:spPr>
            <a:xfrm>
              <a:off x="9414083" y="2250564"/>
              <a:ext cx="31253" cy="191341"/>
            </a:xfrm>
            <a:custGeom>
              <a:avLst/>
              <a:gdLst/>
              <a:ahLst/>
              <a:cxnLst/>
              <a:rect l="l" t="t" r="r" b="b"/>
              <a:pathLst>
                <a:path w="1430" h="8755" extrusionOk="0">
                  <a:moveTo>
                    <a:pt x="1429" y="1"/>
                  </a:moveTo>
                  <a:lnTo>
                    <a:pt x="1429" y="1"/>
                  </a:lnTo>
                  <a:cubicBezTo>
                    <a:pt x="1277" y="396"/>
                    <a:pt x="1156" y="822"/>
                    <a:pt x="1095" y="1247"/>
                  </a:cubicBezTo>
                  <a:cubicBezTo>
                    <a:pt x="913" y="2037"/>
                    <a:pt x="700" y="3132"/>
                    <a:pt x="517" y="4347"/>
                  </a:cubicBezTo>
                  <a:cubicBezTo>
                    <a:pt x="305" y="5563"/>
                    <a:pt x="153" y="6657"/>
                    <a:pt x="92" y="7448"/>
                  </a:cubicBezTo>
                  <a:cubicBezTo>
                    <a:pt x="31" y="7873"/>
                    <a:pt x="1" y="8329"/>
                    <a:pt x="62" y="8755"/>
                  </a:cubicBezTo>
                  <a:cubicBezTo>
                    <a:pt x="153" y="8329"/>
                    <a:pt x="244" y="7904"/>
                    <a:pt x="274" y="7478"/>
                  </a:cubicBezTo>
                  <a:cubicBezTo>
                    <a:pt x="426" y="6566"/>
                    <a:pt x="578" y="5533"/>
                    <a:pt x="761" y="4378"/>
                  </a:cubicBezTo>
                  <a:cubicBezTo>
                    <a:pt x="973" y="3223"/>
                    <a:pt x="1125" y="2189"/>
                    <a:pt x="1277" y="1277"/>
                  </a:cubicBezTo>
                  <a:cubicBezTo>
                    <a:pt x="1369" y="852"/>
                    <a:pt x="1429" y="426"/>
                    <a:pt x="14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6"/>
            <p:cNvSpPr/>
            <p:nvPr/>
          </p:nvSpPr>
          <p:spPr>
            <a:xfrm>
              <a:off x="9473200" y="2606363"/>
              <a:ext cx="154733" cy="197591"/>
            </a:xfrm>
            <a:custGeom>
              <a:avLst/>
              <a:gdLst/>
              <a:ahLst/>
              <a:cxnLst/>
              <a:rect l="l" t="t" r="r" b="b"/>
              <a:pathLst>
                <a:path w="7080" h="9041" extrusionOk="0">
                  <a:moveTo>
                    <a:pt x="6791" y="1"/>
                  </a:moveTo>
                  <a:cubicBezTo>
                    <a:pt x="6767" y="1"/>
                    <a:pt x="6743" y="5"/>
                    <a:pt x="6718" y="13"/>
                  </a:cubicBezTo>
                  <a:cubicBezTo>
                    <a:pt x="1338" y="1806"/>
                    <a:pt x="1" y="9040"/>
                    <a:pt x="1" y="9040"/>
                  </a:cubicBezTo>
                  <a:cubicBezTo>
                    <a:pt x="5259" y="4694"/>
                    <a:pt x="6688" y="1441"/>
                    <a:pt x="7053" y="317"/>
                  </a:cubicBezTo>
                  <a:cubicBezTo>
                    <a:pt x="7079" y="159"/>
                    <a:pt x="6946" y="1"/>
                    <a:pt x="6791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6"/>
            <p:cNvSpPr/>
            <p:nvPr/>
          </p:nvSpPr>
          <p:spPr>
            <a:xfrm>
              <a:off x="9471889" y="2647822"/>
              <a:ext cx="116269" cy="154799"/>
            </a:xfrm>
            <a:custGeom>
              <a:avLst/>
              <a:gdLst/>
              <a:ahLst/>
              <a:cxnLst/>
              <a:rect l="l" t="t" r="r" b="b"/>
              <a:pathLst>
                <a:path w="5320" h="7083" extrusionOk="0">
                  <a:moveTo>
                    <a:pt x="5319" y="0"/>
                  </a:moveTo>
                  <a:lnTo>
                    <a:pt x="5319" y="0"/>
                  </a:lnTo>
                  <a:cubicBezTo>
                    <a:pt x="4985" y="274"/>
                    <a:pt x="4681" y="608"/>
                    <a:pt x="4438" y="943"/>
                  </a:cubicBezTo>
                  <a:cubicBezTo>
                    <a:pt x="3921" y="1551"/>
                    <a:pt x="3222" y="2432"/>
                    <a:pt x="2462" y="3405"/>
                  </a:cubicBezTo>
                  <a:cubicBezTo>
                    <a:pt x="1733" y="4377"/>
                    <a:pt x="1094" y="5289"/>
                    <a:pt x="639" y="5958"/>
                  </a:cubicBezTo>
                  <a:cubicBezTo>
                    <a:pt x="395" y="6323"/>
                    <a:pt x="183" y="6687"/>
                    <a:pt x="0" y="7083"/>
                  </a:cubicBezTo>
                  <a:cubicBezTo>
                    <a:pt x="304" y="6779"/>
                    <a:pt x="578" y="6444"/>
                    <a:pt x="821" y="6080"/>
                  </a:cubicBezTo>
                  <a:lnTo>
                    <a:pt x="2705" y="3587"/>
                  </a:lnTo>
                  <a:lnTo>
                    <a:pt x="4590" y="1064"/>
                  </a:lnTo>
                  <a:cubicBezTo>
                    <a:pt x="4864" y="730"/>
                    <a:pt x="5107" y="365"/>
                    <a:pt x="5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6"/>
            <p:cNvSpPr/>
            <p:nvPr/>
          </p:nvSpPr>
          <p:spPr>
            <a:xfrm>
              <a:off x="9423393" y="2967911"/>
              <a:ext cx="109625" cy="231969"/>
            </a:xfrm>
            <a:custGeom>
              <a:avLst/>
              <a:gdLst/>
              <a:ahLst/>
              <a:cxnLst/>
              <a:rect l="l" t="t" r="r" b="b"/>
              <a:pathLst>
                <a:path w="5016" h="10614" extrusionOk="0">
                  <a:moveTo>
                    <a:pt x="4778" y="0"/>
                  </a:moveTo>
                  <a:cubicBezTo>
                    <a:pt x="4734" y="0"/>
                    <a:pt x="4691" y="12"/>
                    <a:pt x="4651" y="35"/>
                  </a:cubicBezTo>
                  <a:cubicBezTo>
                    <a:pt x="0" y="3318"/>
                    <a:pt x="791" y="10613"/>
                    <a:pt x="791" y="10613"/>
                  </a:cubicBezTo>
                  <a:cubicBezTo>
                    <a:pt x="4590" y="4929"/>
                    <a:pt x="5016" y="1403"/>
                    <a:pt x="5016" y="248"/>
                  </a:cubicBezTo>
                  <a:cubicBezTo>
                    <a:pt x="5016" y="91"/>
                    <a:pt x="4900" y="0"/>
                    <a:pt x="4778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6"/>
            <p:cNvSpPr/>
            <p:nvPr/>
          </p:nvSpPr>
          <p:spPr>
            <a:xfrm>
              <a:off x="9440003" y="3017172"/>
              <a:ext cx="66439" cy="182030"/>
            </a:xfrm>
            <a:custGeom>
              <a:avLst/>
              <a:gdLst/>
              <a:ahLst/>
              <a:cxnLst/>
              <a:rect l="l" t="t" r="r" b="b"/>
              <a:pathLst>
                <a:path w="3040" h="8329" extrusionOk="0">
                  <a:moveTo>
                    <a:pt x="3040" y="0"/>
                  </a:moveTo>
                  <a:cubicBezTo>
                    <a:pt x="2797" y="365"/>
                    <a:pt x="2584" y="760"/>
                    <a:pt x="2432" y="1155"/>
                  </a:cubicBezTo>
                  <a:cubicBezTo>
                    <a:pt x="2128" y="1885"/>
                    <a:pt x="1702" y="2918"/>
                    <a:pt x="1277" y="4073"/>
                  </a:cubicBezTo>
                  <a:cubicBezTo>
                    <a:pt x="851" y="5228"/>
                    <a:pt x="487" y="6292"/>
                    <a:pt x="274" y="7052"/>
                  </a:cubicBezTo>
                  <a:cubicBezTo>
                    <a:pt x="122" y="7478"/>
                    <a:pt x="31" y="7903"/>
                    <a:pt x="0" y="8329"/>
                  </a:cubicBezTo>
                  <a:cubicBezTo>
                    <a:pt x="183" y="7934"/>
                    <a:pt x="365" y="7538"/>
                    <a:pt x="487" y="7113"/>
                  </a:cubicBezTo>
                  <a:cubicBezTo>
                    <a:pt x="790" y="6262"/>
                    <a:pt x="1155" y="5289"/>
                    <a:pt x="1550" y="4195"/>
                  </a:cubicBezTo>
                  <a:cubicBezTo>
                    <a:pt x="1976" y="3070"/>
                    <a:pt x="2341" y="2098"/>
                    <a:pt x="2645" y="1247"/>
                  </a:cubicBezTo>
                  <a:cubicBezTo>
                    <a:pt x="2797" y="851"/>
                    <a:pt x="2949" y="426"/>
                    <a:pt x="3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6"/>
            <p:cNvSpPr/>
            <p:nvPr/>
          </p:nvSpPr>
          <p:spPr>
            <a:xfrm>
              <a:off x="9517719" y="3369518"/>
              <a:ext cx="112291" cy="228931"/>
            </a:xfrm>
            <a:custGeom>
              <a:avLst/>
              <a:gdLst/>
              <a:ahLst/>
              <a:cxnLst/>
              <a:rect l="l" t="t" r="r" b="b"/>
              <a:pathLst>
                <a:path w="5138" h="10475" extrusionOk="0">
                  <a:moveTo>
                    <a:pt x="4905" y="1"/>
                  </a:moveTo>
                  <a:cubicBezTo>
                    <a:pt x="4860" y="1"/>
                    <a:pt x="4814" y="16"/>
                    <a:pt x="4773" y="49"/>
                  </a:cubicBezTo>
                  <a:cubicBezTo>
                    <a:pt x="0" y="3149"/>
                    <a:pt x="548" y="10474"/>
                    <a:pt x="548" y="10474"/>
                  </a:cubicBezTo>
                  <a:cubicBezTo>
                    <a:pt x="4560" y="4942"/>
                    <a:pt x="5077" y="1447"/>
                    <a:pt x="5137" y="262"/>
                  </a:cubicBezTo>
                  <a:cubicBezTo>
                    <a:pt x="5137" y="107"/>
                    <a:pt x="5025" y="1"/>
                    <a:pt x="49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6"/>
            <p:cNvSpPr/>
            <p:nvPr/>
          </p:nvSpPr>
          <p:spPr>
            <a:xfrm>
              <a:off x="9529018" y="3418408"/>
              <a:ext cx="72427" cy="179386"/>
            </a:xfrm>
            <a:custGeom>
              <a:avLst/>
              <a:gdLst/>
              <a:ahLst/>
              <a:cxnLst/>
              <a:rect l="l" t="t" r="r" b="b"/>
              <a:pathLst>
                <a:path w="3314" h="8208" extrusionOk="0">
                  <a:moveTo>
                    <a:pt x="3313" y="0"/>
                  </a:moveTo>
                  <a:lnTo>
                    <a:pt x="3313" y="0"/>
                  </a:lnTo>
                  <a:cubicBezTo>
                    <a:pt x="3070" y="335"/>
                    <a:pt x="2857" y="730"/>
                    <a:pt x="2675" y="1125"/>
                  </a:cubicBezTo>
                  <a:cubicBezTo>
                    <a:pt x="2341" y="1854"/>
                    <a:pt x="1885" y="2888"/>
                    <a:pt x="1429" y="4013"/>
                  </a:cubicBezTo>
                  <a:cubicBezTo>
                    <a:pt x="973" y="5137"/>
                    <a:pt x="578" y="6201"/>
                    <a:pt x="335" y="6961"/>
                  </a:cubicBezTo>
                  <a:cubicBezTo>
                    <a:pt x="152" y="7356"/>
                    <a:pt x="31" y="7782"/>
                    <a:pt x="0" y="8207"/>
                  </a:cubicBezTo>
                  <a:cubicBezTo>
                    <a:pt x="183" y="7842"/>
                    <a:pt x="365" y="7417"/>
                    <a:pt x="517" y="7022"/>
                  </a:cubicBezTo>
                  <a:lnTo>
                    <a:pt x="1672" y="4104"/>
                  </a:lnTo>
                  <a:cubicBezTo>
                    <a:pt x="2098" y="3040"/>
                    <a:pt x="2523" y="2067"/>
                    <a:pt x="2857" y="1216"/>
                  </a:cubicBezTo>
                  <a:cubicBezTo>
                    <a:pt x="3040" y="821"/>
                    <a:pt x="3192" y="426"/>
                    <a:pt x="3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6"/>
            <p:cNvSpPr/>
            <p:nvPr/>
          </p:nvSpPr>
          <p:spPr>
            <a:xfrm>
              <a:off x="9202177" y="2103371"/>
              <a:ext cx="145511" cy="204344"/>
            </a:xfrm>
            <a:custGeom>
              <a:avLst/>
              <a:gdLst/>
              <a:ahLst/>
              <a:cxnLst/>
              <a:rect l="l" t="t" r="r" b="b"/>
              <a:pathLst>
                <a:path w="6658" h="9350" extrusionOk="0">
                  <a:moveTo>
                    <a:pt x="244" y="1"/>
                  </a:moveTo>
                  <a:cubicBezTo>
                    <a:pt x="113" y="1"/>
                    <a:pt x="1" y="107"/>
                    <a:pt x="1" y="262"/>
                  </a:cubicBezTo>
                  <a:cubicBezTo>
                    <a:pt x="153" y="5915"/>
                    <a:pt x="6657" y="9350"/>
                    <a:pt x="6657" y="9350"/>
                  </a:cubicBezTo>
                  <a:cubicBezTo>
                    <a:pt x="4043" y="3028"/>
                    <a:pt x="1368" y="718"/>
                    <a:pt x="396" y="49"/>
                  </a:cubicBezTo>
                  <a:cubicBezTo>
                    <a:pt x="346" y="16"/>
                    <a:pt x="294" y="1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9232074" y="2151583"/>
              <a:ext cx="114935" cy="156810"/>
            </a:xfrm>
            <a:custGeom>
              <a:avLst/>
              <a:gdLst/>
              <a:ahLst/>
              <a:cxnLst/>
              <a:rect l="l" t="t" r="r" b="b"/>
              <a:pathLst>
                <a:path w="5259" h="7175" extrusionOk="0">
                  <a:moveTo>
                    <a:pt x="0" y="1"/>
                  </a:moveTo>
                  <a:lnTo>
                    <a:pt x="0" y="1"/>
                  </a:lnTo>
                  <a:cubicBezTo>
                    <a:pt x="183" y="396"/>
                    <a:pt x="426" y="791"/>
                    <a:pt x="699" y="1126"/>
                  </a:cubicBezTo>
                  <a:cubicBezTo>
                    <a:pt x="1125" y="1825"/>
                    <a:pt x="1763" y="2737"/>
                    <a:pt x="2462" y="3709"/>
                  </a:cubicBezTo>
                  <a:cubicBezTo>
                    <a:pt x="3162" y="4712"/>
                    <a:pt x="3830" y="5594"/>
                    <a:pt x="4347" y="6202"/>
                  </a:cubicBezTo>
                  <a:cubicBezTo>
                    <a:pt x="4620" y="6566"/>
                    <a:pt x="4924" y="6870"/>
                    <a:pt x="5259" y="7174"/>
                  </a:cubicBezTo>
                  <a:cubicBezTo>
                    <a:pt x="5046" y="6779"/>
                    <a:pt x="4772" y="6414"/>
                    <a:pt x="4499" y="6110"/>
                  </a:cubicBezTo>
                  <a:lnTo>
                    <a:pt x="2645" y="3557"/>
                  </a:lnTo>
                  <a:lnTo>
                    <a:pt x="821" y="1034"/>
                  </a:lnTo>
                  <a:cubicBezTo>
                    <a:pt x="578" y="670"/>
                    <a:pt x="304" y="305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9343185" y="2441489"/>
              <a:ext cx="157290" cy="195056"/>
            </a:xfrm>
            <a:custGeom>
              <a:avLst/>
              <a:gdLst/>
              <a:ahLst/>
              <a:cxnLst/>
              <a:rect l="l" t="t" r="r" b="b"/>
              <a:pathLst>
                <a:path w="7197" h="8925" extrusionOk="0">
                  <a:moveTo>
                    <a:pt x="250" y="1"/>
                  </a:moveTo>
                  <a:cubicBezTo>
                    <a:pt x="123" y="1"/>
                    <a:pt x="1" y="107"/>
                    <a:pt x="23" y="262"/>
                  </a:cubicBezTo>
                  <a:cubicBezTo>
                    <a:pt x="479" y="5946"/>
                    <a:pt x="7196" y="8925"/>
                    <a:pt x="7196" y="8925"/>
                  </a:cubicBezTo>
                  <a:cubicBezTo>
                    <a:pt x="4217" y="2785"/>
                    <a:pt x="1391" y="657"/>
                    <a:pt x="388" y="49"/>
                  </a:cubicBezTo>
                  <a:cubicBezTo>
                    <a:pt x="346" y="16"/>
                    <a:pt x="298" y="1"/>
                    <a:pt x="250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9375552" y="2488390"/>
              <a:ext cx="123590" cy="148833"/>
            </a:xfrm>
            <a:custGeom>
              <a:avLst/>
              <a:gdLst/>
              <a:ahLst/>
              <a:cxnLst/>
              <a:rect l="l" t="t" r="r" b="b"/>
              <a:pathLst>
                <a:path w="5655" h="6810" extrusionOk="0">
                  <a:moveTo>
                    <a:pt x="1" y="0"/>
                  </a:moveTo>
                  <a:lnTo>
                    <a:pt x="1" y="0"/>
                  </a:lnTo>
                  <a:cubicBezTo>
                    <a:pt x="214" y="396"/>
                    <a:pt x="457" y="730"/>
                    <a:pt x="730" y="1064"/>
                  </a:cubicBezTo>
                  <a:cubicBezTo>
                    <a:pt x="1186" y="1733"/>
                    <a:pt x="1885" y="2615"/>
                    <a:pt x="2645" y="3557"/>
                  </a:cubicBezTo>
                  <a:cubicBezTo>
                    <a:pt x="3436" y="4499"/>
                    <a:pt x="4165" y="5350"/>
                    <a:pt x="4712" y="5928"/>
                  </a:cubicBezTo>
                  <a:cubicBezTo>
                    <a:pt x="4986" y="6262"/>
                    <a:pt x="5320" y="6566"/>
                    <a:pt x="5654" y="6809"/>
                  </a:cubicBezTo>
                  <a:cubicBezTo>
                    <a:pt x="5411" y="6444"/>
                    <a:pt x="5168" y="6110"/>
                    <a:pt x="4864" y="5806"/>
                  </a:cubicBezTo>
                  <a:lnTo>
                    <a:pt x="2858" y="3374"/>
                  </a:lnTo>
                  <a:lnTo>
                    <a:pt x="882" y="973"/>
                  </a:lnTo>
                  <a:cubicBezTo>
                    <a:pt x="609" y="608"/>
                    <a:pt x="335" y="27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9315779" y="2760616"/>
              <a:ext cx="103636" cy="243290"/>
            </a:xfrm>
            <a:custGeom>
              <a:avLst/>
              <a:gdLst/>
              <a:ahLst/>
              <a:cxnLst/>
              <a:rect l="l" t="t" r="r" b="b"/>
              <a:pathLst>
                <a:path w="4742" h="11132" extrusionOk="0">
                  <a:moveTo>
                    <a:pt x="2380" y="1"/>
                  </a:moveTo>
                  <a:cubicBezTo>
                    <a:pt x="2280" y="1"/>
                    <a:pt x="2180" y="55"/>
                    <a:pt x="2128" y="159"/>
                  </a:cubicBezTo>
                  <a:cubicBezTo>
                    <a:pt x="0" y="5417"/>
                    <a:pt x="4590" y="11131"/>
                    <a:pt x="4590" y="11131"/>
                  </a:cubicBezTo>
                  <a:cubicBezTo>
                    <a:pt x="4742" y="4292"/>
                    <a:pt x="3192" y="1131"/>
                    <a:pt x="2584" y="98"/>
                  </a:cubicBezTo>
                  <a:cubicBezTo>
                    <a:pt x="2531" y="32"/>
                    <a:pt x="2456" y="1"/>
                    <a:pt x="2380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9372908" y="2815232"/>
              <a:ext cx="41874" cy="188674"/>
            </a:xfrm>
            <a:custGeom>
              <a:avLst/>
              <a:gdLst/>
              <a:ahLst/>
              <a:cxnLst/>
              <a:rect l="l" t="t" r="r" b="b"/>
              <a:pathLst>
                <a:path w="1916" h="8633" extrusionOk="0">
                  <a:moveTo>
                    <a:pt x="0" y="0"/>
                  </a:moveTo>
                  <a:cubicBezTo>
                    <a:pt x="0" y="426"/>
                    <a:pt x="31" y="851"/>
                    <a:pt x="122" y="1277"/>
                  </a:cubicBezTo>
                  <a:cubicBezTo>
                    <a:pt x="243" y="2067"/>
                    <a:pt x="456" y="3161"/>
                    <a:pt x="699" y="4347"/>
                  </a:cubicBezTo>
                  <a:cubicBezTo>
                    <a:pt x="973" y="5563"/>
                    <a:pt x="1246" y="6626"/>
                    <a:pt x="1459" y="7386"/>
                  </a:cubicBezTo>
                  <a:cubicBezTo>
                    <a:pt x="1581" y="7812"/>
                    <a:pt x="1733" y="8237"/>
                    <a:pt x="1915" y="8632"/>
                  </a:cubicBezTo>
                  <a:cubicBezTo>
                    <a:pt x="1885" y="8207"/>
                    <a:pt x="1794" y="7751"/>
                    <a:pt x="1672" y="7356"/>
                  </a:cubicBezTo>
                  <a:cubicBezTo>
                    <a:pt x="1459" y="6474"/>
                    <a:pt x="1246" y="5471"/>
                    <a:pt x="973" y="4316"/>
                  </a:cubicBezTo>
                  <a:cubicBezTo>
                    <a:pt x="730" y="3161"/>
                    <a:pt x="517" y="2128"/>
                    <a:pt x="335" y="1246"/>
                  </a:cubicBezTo>
                  <a:cubicBezTo>
                    <a:pt x="243" y="821"/>
                    <a:pt x="152" y="39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9361762" y="3238104"/>
              <a:ext cx="153990" cy="198247"/>
            </a:xfrm>
            <a:custGeom>
              <a:avLst/>
              <a:gdLst/>
              <a:ahLst/>
              <a:cxnLst/>
              <a:rect l="l" t="t" r="r" b="b"/>
              <a:pathLst>
                <a:path w="7046" h="9071" extrusionOk="0">
                  <a:moveTo>
                    <a:pt x="266" y="0"/>
                  </a:moveTo>
                  <a:cubicBezTo>
                    <a:pt x="134" y="0"/>
                    <a:pt x="1" y="126"/>
                    <a:pt x="24" y="287"/>
                  </a:cubicBezTo>
                  <a:cubicBezTo>
                    <a:pt x="389" y="5971"/>
                    <a:pt x="7045" y="9071"/>
                    <a:pt x="7045" y="9071"/>
                  </a:cubicBezTo>
                  <a:cubicBezTo>
                    <a:pt x="4158" y="2870"/>
                    <a:pt x="1392" y="682"/>
                    <a:pt x="389" y="43"/>
                  </a:cubicBezTo>
                  <a:cubicBezTo>
                    <a:pt x="351" y="14"/>
                    <a:pt x="308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9393495" y="3285551"/>
              <a:ext cx="120924" cy="151477"/>
            </a:xfrm>
            <a:custGeom>
              <a:avLst/>
              <a:gdLst/>
              <a:ahLst/>
              <a:cxnLst/>
              <a:rect l="l" t="t" r="r" b="b"/>
              <a:pathLst>
                <a:path w="5533" h="6931" extrusionOk="0">
                  <a:moveTo>
                    <a:pt x="1" y="0"/>
                  </a:moveTo>
                  <a:lnTo>
                    <a:pt x="1" y="0"/>
                  </a:lnTo>
                  <a:cubicBezTo>
                    <a:pt x="183" y="395"/>
                    <a:pt x="426" y="760"/>
                    <a:pt x="700" y="1094"/>
                  </a:cubicBezTo>
                  <a:cubicBezTo>
                    <a:pt x="1156" y="1763"/>
                    <a:pt x="1824" y="2645"/>
                    <a:pt x="2584" y="3617"/>
                  </a:cubicBezTo>
                  <a:cubicBezTo>
                    <a:pt x="3344" y="4590"/>
                    <a:pt x="4074" y="5441"/>
                    <a:pt x="4621" y="6019"/>
                  </a:cubicBezTo>
                  <a:cubicBezTo>
                    <a:pt x="4894" y="6353"/>
                    <a:pt x="5198" y="6657"/>
                    <a:pt x="5533" y="6930"/>
                  </a:cubicBezTo>
                  <a:cubicBezTo>
                    <a:pt x="5320" y="6566"/>
                    <a:pt x="5046" y="6201"/>
                    <a:pt x="4742" y="5897"/>
                  </a:cubicBezTo>
                  <a:cubicBezTo>
                    <a:pt x="4195" y="5198"/>
                    <a:pt x="3526" y="4347"/>
                    <a:pt x="2797" y="3435"/>
                  </a:cubicBezTo>
                  <a:lnTo>
                    <a:pt x="852" y="973"/>
                  </a:lnTo>
                  <a:cubicBezTo>
                    <a:pt x="608" y="638"/>
                    <a:pt x="304" y="30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6"/>
            <p:cNvSpPr/>
            <p:nvPr/>
          </p:nvSpPr>
          <p:spPr>
            <a:xfrm>
              <a:off x="9528341" y="2804588"/>
              <a:ext cx="277711" cy="718789"/>
            </a:xfrm>
            <a:custGeom>
              <a:avLst/>
              <a:gdLst/>
              <a:ahLst/>
              <a:cxnLst/>
              <a:rect l="l" t="t" r="r" b="b"/>
              <a:pathLst>
                <a:path w="12707" h="32889" extrusionOk="0">
                  <a:moveTo>
                    <a:pt x="12706" y="1"/>
                  </a:moveTo>
                  <a:cubicBezTo>
                    <a:pt x="12676" y="62"/>
                    <a:pt x="12676" y="92"/>
                    <a:pt x="12676" y="153"/>
                  </a:cubicBezTo>
                  <a:cubicBezTo>
                    <a:pt x="12645" y="274"/>
                    <a:pt x="12615" y="426"/>
                    <a:pt x="12615" y="609"/>
                  </a:cubicBezTo>
                  <a:cubicBezTo>
                    <a:pt x="12585" y="1065"/>
                    <a:pt x="12554" y="1642"/>
                    <a:pt x="12493" y="2402"/>
                  </a:cubicBezTo>
                  <a:cubicBezTo>
                    <a:pt x="12372" y="3952"/>
                    <a:pt x="12220" y="6141"/>
                    <a:pt x="12038" y="8755"/>
                  </a:cubicBezTo>
                  <a:cubicBezTo>
                    <a:pt x="11551" y="11369"/>
                    <a:pt x="10183" y="14256"/>
                    <a:pt x="8390" y="17113"/>
                  </a:cubicBezTo>
                  <a:cubicBezTo>
                    <a:pt x="7053" y="19211"/>
                    <a:pt x="5654" y="21126"/>
                    <a:pt x="4469" y="22919"/>
                  </a:cubicBezTo>
                  <a:cubicBezTo>
                    <a:pt x="3375" y="24500"/>
                    <a:pt x="2402" y="26141"/>
                    <a:pt x="1551" y="27874"/>
                  </a:cubicBezTo>
                  <a:cubicBezTo>
                    <a:pt x="973" y="29029"/>
                    <a:pt x="548" y="30244"/>
                    <a:pt x="244" y="31521"/>
                  </a:cubicBezTo>
                  <a:cubicBezTo>
                    <a:pt x="122" y="31947"/>
                    <a:pt x="62" y="32311"/>
                    <a:pt x="31" y="32554"/>
                  </a:cubicBezTo>
                  <a:cubicBezTo>
                    <a:pt x="1" y="32646"/>
                    <a:pt x="1" y="32767"/>
                    <a:pt x="1" y="32889"/>
                  </a:cubicBezTo>
                  <a:cubicBezTo>
                    <a:pt x="31" y="32798"/>
                    <a:pt x="62" y="32676"/>
                    <a:pt x="92" y="32554"/>
                  </a:cubicBezTo>
                  <a:cubicBezTo>
                    <a:pt x="122" y="32311"/>
                    <a:pt x="214" y="31977"/>
                    <a:pt x="335" y="31521"/>
                  </a:cubicBezTo>
                  <a:cubicBezTo>
                    <a:pt x="700" y="30305"/>
                    <a:pt x="1156" y="29089"/>
                    <a:pt x="1733" y="27965"/>
                  </a:cubicBezTo>
                  <a:cubicBezTo>
                    <a:pt x="2584" y="26263"/>
                    <a:pt x="3588" y="24621"/>
                    <a:pt x="4682" y="23071"/>
                  </a:cubicBezTo>
                  <a:cubicBezTo>
                    <a:pt x="5898" y="21278"/>
                    <a:pt x="7296" y="19363"/>
                    <a:pt x="8633" y="17265"/>
                  </a:cubicBezTo>
                  <a:cubicBezTo>
                    <a:pt x="10427" y="14408"/>
                    <a:pt x="11794" y="11460"/>
                    <a:pt x="12281" y="8785"/>
                  </a:cubicBezTo>
                  <a:cubicBezTo>
                    <a:pt x="12402" y="6171"/>
                    <a:pt x="12524" y="3983"/>
                    <a:pt x="12615" y="2432"/>
                  </a:cubicBezTo>
                  <a:cubicBezTo>
                    <a:pt x="12645" y="1673"/>
                    <a:pt x="12676" y="1095"/>
                    <a:pt x="12706" y="639"/>
                  </a:cubicBezTo>
                  <a:lnTo>
                    <a:pt x="12706" y="183"/>
                  </a:lnTo>
                  <a:cubicBezTo>
                    <a:pt x="12706" y="122"/>
                    <a:pt x="12706" y="62"/>
                    <a:pt x="12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9674485" y="2922430"/>
              <a:ext cx="106325" cy="247552"/>
            </a:xfrm>
            <a:custGeom>
              <a:avLst/>
              <a:gdLst/>
              <a:ahLst/>
              <a:cxnLst/>
              <a:rect l="l" t="t" r="r" b="b"/>
              <a:pathLst>
                <a:path w="4865" h="11327" extrusionOk="0">
                  <a:moveTo>
                    <a:pt x="1113" y="0"/>
                  </a:moveTo>
                  <a:cubicBezTo>
                    <a:pt x="1015" y="0"/>
                    <a:pt x="918" y="65"/>
                    <a:pt x="882" y="171"/>
                  </a:cubicBezTo>
                  <a:cubicBezTo>
                    <a:pt x="578" y="1326"/>
                    <a:pt x="1" y="4822"/>
                    <a:pt x="2037" y="11326"/>
                  </a:cubicBezTo>
                  <a:cubicBezTo>
                    <a:pt x="2037" y="11326"/>
                    <a:pt x="4864" y="4548"/>
                    <a:pt x="1308" y="110"/>
                  </a:cubicBezTo>
                  <a:cubicBezTo>
                    <a:pt x="1257" y="34"/>
                    <a:pt x="1185" y="0"/>
                    <a:pt x="1113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9707049" y="2976653"/>
              <a:ext cx="15954" cy="193329"/>
            </a:xfrm>
            <a:custGeom>
              <a:avLst/>
              <a:gdLst/>
              <a:ahLst/>
              <a:cxnLst/>
              <a:rect l="l" t="t" r="r" b="b"/>
              <a:pathLst>
                <a:path w="730" h="8846" extrusionOk="0">
                  <a:moveTo>
                    <a:pt x="31" y="0"/>
                  </a:moveTo>
                  <a:lnTo>
                    <a:pt x="31" y="0"/>
                  </a:lnTo>
                  <a:cubicBezTo>
                    <a:pt x="0" y="426"/>
                    <a:pt x="0" y="851"/>
                    <a:pt x="61" y="1277"/>
                  </a:cubicBezTo>
                  <a:cubicBezTo>
                    <a:pt x="122" y="2189"/>
                    <a:pt x="213" y="3253"/>
                    <a:pt x="274" y="4408"/>
                  </a:cubicBezTo>
                  <a:cubicBezTo>
                    <a:pt x="365" y="5593"/>
                    <a:pt x="426" y="6626"/>
                    <a:pt x="487" y="7538"/>
                  </a:cubicBezTo>
                  <a:cubicBezTo>
                    <a:pt x="487" y="7964"/>
                    <a:pt x="547" y="8420"/>
                    <a:pt x="608" y="8845"/>
                  </a:cubicBezTo>
                  <a:cubicBezTo>
                    <a:pt x="699" y="8420"/>
                    <a:pt x="730" y="7964"/>
                    <a:pt x="699" y="7538"/>
                  </a:cubicBezTo>
                  <a:cubicBezTo>
                    <a:pt x="699" y="6718"/>
                    <a:pt x="639" y="5623"/>
                    <a:pt x="547" y="4408"/>
                  </a:cubicBezTo>
                  <a:cubicBezTo>
                    <a:pt x="487" y="3161"/>
                    <a:pt x="365" y="2067"/>
                    <a:pt x="274" y="1277"/>
                  </a:cubicBezTo>
                  <a:cubicBezTo>
                    <a:pt x="243" y="821"/>
                    <a:pt x="152" y="395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6"/>
            <p:cNvSpPr/>
            <p:nvPr/>
          </p:nvSpPr>
          <p:spPr>
            <a:xfrm>
              <a:off x="9674485" y="2922430"/>
              <a:ext cx="106325" cy="247552"/>
            </a:xfrm>
            <a:custGeom>
              <a:avLst/>
              <a:gdLst/>
              <a:ahLst/>
              <a:cxnLst/>
              <a:rect l="l" t="t" r="r" b="b"/>
              <a:pathLst>
                <a:path w="4865" h="11327" extrusionOk="0">
                  <a:moveTo>
                    <a:pt x="1113" y="0"/>
                  </a:moveTo>
                  <a:cubicBezTo>
                    <a:pt x="1015" y="0"/>
                    <a:pt x="918" y="65"/>
                    <a:pt x="882" y="171"/>
                  </a:cubicBezTo>
                  <a:cubicBezTo>
                    <a:pt x="578" y="1326"/>
                    <a:pt x="1" y="4822"/>
                    <a:pt x="2037" y="11326"/>
                  </a:cubicBezTo>
                  <a:cubicBezTo>
                    <a:pt x="2037" y="11326"/>
                    <a:pt x="4864" y="4548"/>
                    <a:pt x="1308" y="110"/>
                  </a:cubicBezTo>
                  <a:cubicBezTo>
                    <a:pt x="1257" y="34"/>
                    <a:pt x="1185" y="0"/>
                    <a:pt x="1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6"/>
            <p:cNvSpPr/>
            <p:nvPr/>
          </p:nvSpPr>
          <p:spPr>
            <a:xfrm>
              <a:off x="9471889" y="3282360"/>
              <a:ext cx="106303" cy="245016"/>
            </a:xfrm>
            <a:custGeom>
              <a:avLst/>
              <a:gdLst/>
              <a:ahLst/>
              <a:cxnLst/>
              <a:rect l="l" t="t" r="r" b="b"/>
              <a:pathLst>
                <a:path w="4864" h="11211" extrusionOk="0">
                  <a:moveTo>
                    <a:pt x="748" y="1"/>
                  </a:moveTo>
                  <a:cubicBezTo>
                    <a:pt x="637" y="1"/>
                    <a:pt x="536" y="75"/>
                    <a:pt x="517" y="207"/>
                  </a:cubicBezTo>
                  <a:cubicBezTo>
                    <a:pt x="304" y="1362"/>
                    <a:pt x="0" y="4888"/>
                    <a:pt x="2584" y="11210"/>
                  </a:cubicBezTo>
                  <a:cubicBezTo>
                    <a:pt x="2584" y="11210"/>
                    <a:pt x="4864" y="4219"/>
                    <a:pt x="942" y="85"/>
                  </a:cubicBezTo>
                  <a:cubicBezTo>
                    <a:pt x="885" y="28"/>
                    <a:pt x="815" y="1"/>
                    <a:pt x="748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6"/>
            <p:cNvSpPr/>
            <p:nvPr/>
          </p:nvSpPr>
          <p:spPr>
            <a:xfrm>
              <a:off x="9501109" y="3335359"/>
              <a:ext cx="29264" cy="192018"/>
            </a:xfrm>
            <a:custGeom>
              <a:avLst/>
              <a:gdLst/>
              <a:ahLst/>
              <a:cxnLst/>
              <a:rect l="l" t="t" r="r" b="b"/>
              <a:pathLst>
                <a:path w="1339" h="8786" extrusionOk="0">
                  <a:moveTo>
                    <a:pt x="1" y="1"/>
                  </a:moveTo>
                  <a:cubicBezTo>
                    <a:pt x="1" y="426"/>
                    <a:pt x="61" y="882"/>
                    <a:pt x="153" y="1308"/>
                  </a:cubicBezTo>
                  <a:cubicBezTo>
                    <a:pt x="274" y="2189"/>
                    <a:pt x="426" y="3223"/>
                    <a:pt x="609" y="4378"/>
                  </a:cubicBezTo>
                  <a:cubicBezTo>
                    <a:pt x="791" y="5563"/>
                    <a:pt x="943" y="6597"/>
                    <a:pt x="1064" y="7478"/>
                  </a:cubicBezTo>
                  <a:cubicBezTo>
                    <a:pt x="1095" y="7934"/>
                    <a:pt x="1186" y="8360"/>
                    <a:pt x="1308" y="8785"/>
                  </a:cubicBezTo>
                  <a:cubicBezTo>
                    <a:pt x="1338" y="8329"/>
                    <a:pt x="1338" y="7904"/>
                    <a:pt x="1277" y="7478"/>
                  </a:cubicBezTo>
                  <a:cubicBezTo>
                    <a:pt x="1216" y="6657"/>
                    <a:pt x="1064" y="5563"/>
                    <a:pt x="882" y="4347"/>
                  </a:cubicBezTo>
                  <a:cubicBezTo>
                    <a:pt x="730" y="3132"/>
                    <a:pt x="487" y="2037"/>
                    <a:pt x="335" y="1277"/>
                  </a:cubicBezTo>
                  <a:cubicBezTo>
                    <a:pt x="274" y="822"/>
                    <a:pt x="153" y="396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6"/>
            <p:cNvSpPr/>
            <p:nvPr/>
          </p:nvSpPr>
          <p:spPr>
            <a:xfrm>
              <a:off x="9471889" y="3282360"/>
              <a:ext cx="106303" cy="245016"/>
            </a:xfrm>
            <a:custGeom>
              <a:avLst/>
              <a:gdLst/>
              <a:ahLst/>
              <a:cxnLst/>
              <a:rect l="l" t="t" r="r" b="b"/>
              <a:pathLst>
                <a:path w="4864" h="11211" extrusionOk="0">
                  <a:moveTo>
                    <a:pt x="748" y="1"/>
                  </a:moveTo>
                  <a:cubicBezTo>
                    <a:pt x="637" y="1"/>
                    <a:pt x="536" y="75"/>
                    <a:pt x="517" y="207"/>
                  </a:cubicBezTo>
                  <a:cubicBezTo>
                    <a:pt x="304" y="1362"/>
                    <a:pt x="0" y="4888"/>
                    <a:pt x="2584" y="11210"/>
                  </a:cubicBezTo>
                  <a:cubicBezTo>
                    <a:pt x="2584" y="11210"/>
                    <a:pt x="4864" y="4219"/>
                    <a:pt x="942" y="85"/>
                  </a:cubicBezTo>
                  <a:cubicBezTo>
                    <a:pt x="885" y="28"/>
                    <a:pt x="81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6"/>
            <p:cNvSpPr/>
            <p:nvPr/>
          </p:nvSpPr>
          <p:spPr>
            <a:xfrm>
              <a:off x="9797397" y="2768178"/>
              <a:ext cx="131545" cy="220451"/>
            </a:xfrm>
            <a:custGeom>
              <a:avLst/>
              <a:gdLst/>
              <a:ahLst/>
              <a:cxnLst/>
              <a:rect l="l" t="t" r="r" b="b"/>
              <a:pathLst>
                <a:path w="6019" h="10087" extrusionOk="0">
                  <a:moveTo>
                    <a:pt x="5175" y="0"/>
                  </a:moveTo>
                  <a:cubicBezTo>
                    <a:pt x="5120" y="0"/>
                    <a:pt x="5063" y="18"/>
                    <a:pt x="5015" y="56"/>
                  </a:cubicBezTo>
                  <a:cubicBezTo>
                    <a:pt x="4164" y="846"/>
                    <a:pt x="1793" y="3491"/>
                    <a:pt x="0" y="10086"/>
                  </a:cubicBezTo>
                  <a:cubicBezTo>
                    <a:pt x="0" y="10086"/>
                    <a:pt x="6018" y="5892"/>
                    <a:pt x="5411" y="208"/>
                  </a:cubicBezTo>
                  <a:cubicBezTo>
                    <a:pt x="5411" y="83"/>
                    <a:pt x="5296" y="0"/>
                    <a:pt x="5175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6"/>
            <p:cNvSpPr/>
            <p:nvPr/>
          </p:nvSpPr>
          <p:spPr>
            <a:xfrm>
              <a:off x="9797397" y="2768178"/>
              <a:ext cx="131545" cy="220451"/>
            </a:xfrm>
            <a:custGeom>
              <a:avLst/>
              <a:gdLst/>
              <a:ahLst/>
              <a:cxnLst/>
              <a:rect l="l" t="t" r="r" b="b"/>
              <a:pathLst>
                <a:path w="6019" h="10087" extrusionOk="0">
                  <a:moveTo>
                    <a:pt x="5175" y="0"/>
                  </a:moveTo>
                  <a:cubicBezTo>
                    <a:pt x="5120" y="0"/>
                    <a:pt x="5063" y="18"/>
                    <a:pt x="5015" y="56"/>
                  </a:cubicBezTo>
                  <a:cubicBezTo>
                    <a:pt x="4164" y="846"/>
                    <a:pt x="1793" y="3491"/>
                    <a:pt x="0" y="10086"/>
                  </a:cubicBezTo>
                  <a:cubicBezTo>
                    <a:pt x="0" y="10086"/>
                    <a:pt x="6018" y="5892"/>
                    <a:pt x="5411" y="208"/>
                  </a:cubicBezTo>
                  <a:cubicBezTo>
                    <a:pt x="5411" y="83"/>
                    <a:pt x="5296" y="0"/>
                    <a:pt x="5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6"/>
            <p:cNvSpPr/>
            <p:nvPr/>
          </p:nvSpPr>
          <p:spPr>
            <a:xfrm>
              <a:off x="9798709" y="2819209"/>
              <a:ext cx="93692" cy="170076"/>
            </a:xfrm>
            <a:custGeom>
              <a:avLst/>
              <a:gdLst/>
              <a:ahLst/>
              <a:cxnLst/>
              <a:rect l="l" t="t" r="r" b="b"/>
              <a:pathLst>
                <a:path w="4287" h="7782" extrusionOk="0">
                  <a:moveTo>
                    <a:pt x="4287" y="0"/>
                  </a:moveTo>
                  <a:lnTo>
                    <a:pt x="4287" y="0"/>
                  </a:lnTo>
                  <a:cubicBezTo>
                    <a:pt x="4013" y="365"/>
                    <a:pt x="3800" y="730"/>
                    <a:pt x="3618" y="1125"/>
                  </a:cubicBezTo>
                  <a:lnTo>
                    <a:pt x="2098" y="3891"/>
                  </a:lnTo>
                  <a:cubicBezTo>
                    <a:pt x="1551" y="4925"/>
                    <a:pt x="1034" y="5836"/>
                    <a:pt x="609" y="6627"/>
                  </a:cubicBezTo>
                  <a:cubicBezTo>
                    <a:pt x="366" y="6991"/>
                    <a:pt x="183" y="7387"/>
                    <a:pt x="1" y="7782"/>
                  </a:cubicBezTo>
                  <a:cubicBezTo>
                    <a:pt x="305" y="7447"/>
                    <a:pt x="548" y="7113"/>
                    <a:pt x="761" y="6718"/>
                  </a:cubicBezTo>
                  <a:cubicBezTo>
                    <a:pt x="1217" y="6049"/>
                    <a:pt x="1764" y="5077"/>
                    <a:pt x="2341" y="4013"/>
                  </a:cubicBezTo>
                  <a:cubicBezTo>
                    <a:pt x="2919" y="2918"/>
                    <a:pt x="3436" y="1946"/>
                    <a:pt x="3770" y="1216"/>
                  </a:cubicBezTo>
                  <a:cubicBezTo>
                    <a:pt x="3983" y="821"/>
                    <a:pt x="4165" y="426"/>
                    <a:pt x="42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6"/>
            <p:cNvSpPr/>
            <p:nvPr/>
          </p:nvSpPr>
          <p:spPr>
            <a:xfrm>
              <a:off x="9581492" y="3227483"/>
              <a:ext cx="202465" cy="148417"/>
            </a:xfrm>
            <a:custGeom>
              <a:avLst/>
              <a:gdLst/>
              <a:ahLst/>
              <a:cxnLst/>
              <a:rect l="l" t="t" r="r" b="b"/>
              <a:pathLst>
                <a:path w="9264" h="6791" extrusionOk="0">
                  <a:moveTo>
                    <a:pt x="8979" y="1"/>
                  </a:moveTo>
                  <a:cubicBezTo>
                    <a:pt x="8955" y="1"/>
                    <a:pt x="8931" y="5"/>
                    <a:pt x="8906" y="13"/>
                  </a:cubicBezTo>
                  <a:cubicBezTo>
                    <a:pt x="7782" y="317"/>
                    <a:pt x="4499" y="1654"/>
                    <a:pt x="0" y="6791"/>
                  </a:cubicBezTo>
                  <a:cubicBezTo>
                    <a:pt x="0" y="6791"/>
                    <a:pt x="7265" y="5666"/>
                    <a:pt x="9210" y="317"/>
                  </a:cubicBezTo>
                  <a:cubicBezTo>
                    <a:pt x="9263" y="159"/>
                    <a:pt x="9133" y="1"/>
                    <a:pt x="8979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6"/>
            <p:cNvSpPr/>
            <p:nvPr/>
          </p:nvSpPr>
          <p:spPr>
            <a:xfrm>
              <a:off x="9581492" y="3227483"/>
              <a:ext cx="202465" cy="148417"/>
            </a:xfrm>
            <a:custGeom>
              <a:avLst/>
              <a:gdLst/>
              <a:ahLst/>
              <a:cxnLst/>
              <a:rect l="l" t="t" r="r" b="b"/>
              <a:pathLst>
                <a:path w="9264" h="6791" extrusionOk="0">
                  <a:moveTo>
                    <a:pt x="8979" y="1"/>
                  </a:moveTo>
                  <a:cubicBezTo>
                    <a:pt x="8955" y="1"/>
                    <a:pt x="8931" y="5"/>
                    <a:pt x="8906" y="13"/>
                  </a:cubicBezTo>
                  <a:cubicBezTo>
                    <a:pt x="7782" y="317"/>
                    <a:pt x="4499" y="1654"/>
                    <a:pt x="0" y="6791"/>
                  </a:cubicBezTo>
                  <a:cubicBezTo>
                    <a:pt x="0" y="6791"/>
                    <a:pt x="7265" y="5666"/>
                    <a:pt x="9210" y="317"/>
                  </a:cubicBezTo>
                  <a:cubicBezTo>
                    <a:pt x="9263" y="159"/>
                    <a:pt x="9133" y="1"/>
                    <a:pt x="8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6"/>
            <p:cNvSpPr/>
            <p:nvPr/>
          </p:nvSpPr>
          <p:spPr>
            <a:xfrm>
              <a:off x="9582148" y="3265619"/>
              <a:ext cx="158798" cy="111613"/>
            </a:xfrm>
            <a:custGeom>
              <a:avLst/>
              <a:gdLst/>
              <a:ahLst/>
              <a:cxnLst/>
              <a:rect l="l" t="t" r="r" b="b"/>
              <a:pathLst>
                <a:path w="7266" h="5107" extrusionOk="0">
                  <a:moveTo>
                    <a:pt x="7265" y="0"/>
                  </a:moveTo>
                  <a:lnTo>
                    <a:pt x="7265" y="0"/>
                  </a:lnTo>
                  <a:cubicBezTo>
                    <a:pt x="6870" y="213"/>
                    <a:pt x="6506" y="456"/>
                    <a:pt x="6171" y="730"/>
                  </a:cubicBezTo>
                  <a:lnTo>
                    <a:pt x="3618" y="2554"/>
                  </a:lnTo>
                  <a:lnTo>
                    <a:pt x="1065" y="4347"/>
                  </a:lnTo>
                  <a:cubicBezTo>
                    <a:pt x="700" y="4590"/>
                    <a:pt x="335" y="4833"/>
                    <a:pt x="1" y="5107"/>
                  </a:cubicBezTo>
                  <a:cubicBezTo>
                    <a:pt x="426" y="4955"/>
                    <a:pt x="791" y="4742"/>
                    <a:pt x="1156" y="4499"/>
                  </a:cubicBezTo>
                  <a:cubicBezTo>
                    <a:pt x="1855" y="4104"/>
                    <a:pt x="2767" y="3496"/>
                    <a:pt x="3770" y="2766"/>
                  </a:cubicBezTo>
                  <a:cubicBezTo>
                    <a:pt x="4773" y="2037"/>
                    <a:pt x="5654" y="1368"/>
                    <a:pt x="6293" y="851"/>
                  </a:cubicBezTo>
                  <a:cubicBezTo>
                    <a:pt x="6627" y="608"/>
                    <a:pt x="6962" y="335"/>
                    <a:pt x="7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6"/>
            <p:cNvSpPr/>
            <p:nvPr/>
          </p:nvSpPr>
          <p:spPr>
            <a:xfrm>
              <a:off x="9383529" y="3668189"/>
              <a:ext cx="288333" cy="311565"/>
            </a:xfrm>
            <a:custGeom>
              <a:avLst/>
              <a:gdLst/>
              <a:ahLst/>
              <a:cxnLst/>
              <a:rect l="l" t="t" r="r" b="b"/>
              <a:pathLst>
                <a:path w="13193" h="14256" extrusionOk="0">
                  <a:moveTo>
                    <a:pt x="2128" y="0"/>
                  </a:moveTo>
                  <a:lnTo>
                    <a:pt x="1" y="14256"/>
                  </a:lnTo>
                  <a:lnTo>
                    <a:pt x="13192" y="14256"/>
                  </a:lnTo>
                  <a:lnTo>
                    <a:pt x="11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9413427" y="3761837"/>
              <a:ext cx="232515" cy="6010"/>
            </a:xfrm>
            <a:custGeom>
              <a:avLst/>
              <a:gdLst/>
              <a:ahLst/>
              <a:cxnLst/>
              <a:rect l="l" t="t" r="r" b="b"/>
              <a:pathLst>
                <a:path w="10639" h="275" extrusionOk="0">
                  <a:moveTo>
                    <a:pt x="5320" y="1"/>
                  </a:moveTo>
                  <a:cubicBezTo>
                    <a:pt x="2402" y="1"/>
                    <a:pt x="0" y="62"/>
                    <a:pt x="0" y="122"/>
                  </a:cubicBezTo>
                  <a:cubicBezTo>
                    <a:pt x="0" y="214"/>
                    <a:pt x="2402" y="274"/>
                    <a:pt x="5320" y="274"/>
                  </a:cubicBezTo>
                  <a:cubicBezTo>
                    <a:pt x="8268" y="274"/>
                    <a:pt x="10639" y="214"/>
                    <a:pt x="10639" y="122"/>
                  </a:cubicBezTo>
                  <a:cubicBezTo>
                    <a:pt x="10639" y="62"/>
                    <a:pt x="8268" y="1"/>
                    <a:pt x="5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9411438" y="3786424"/>
              <a:ext cx="240492" cy="5988"/>
            </a:xfrm>
            <a:custGeom>
              <a:avLst/>
              <a:gdLst/>
              <a:ahLst/>
              <a:cxnLst/>
              <a:rect l="l" t="t" r="r" b="b"/>
              <a:pathLst>
                <a:path w="11004" h="274" extrusionOk="0">
                  <a:moveTo>
                    <a:pt x="5502" y="0"/>
                  </a:moveTo>
                  <a:cubicBezTo>
                    <a:pt x="2462" y="0"/>
                    <a:pt x="0" y="61"/>
                    <a:pt x="0" y="152"/>
                  </a:cubicBezTo>
                  <a:cubicBezTo>
                    <a:pt x="0" y="213"/>
                    <a:pt x="2462" y="274"/>
                    <a:pt x="5502" y="274"/>
                  </a:cubicBezTo>
                  <a:cubicBezTo>
                    <a:pt x="8541" y="274"/>
                    <a:pt x="11003" y="213"/>
                    <a:pt x="11003" y="152"/>
                  </a:cubicBezTo>
                  <a:cubicBezTo>
                    <a:pt x="11003" y="61"/>
                    <a:pt x="8541" y="0"/>
                    <a:pt x="5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3" name="Google Shape;1403;p56"/>
          <p:cNvSpPr/>
          <p:nvPr/>
        </p:nvSpPr>
        <p:spPr>
          <a:xfrm>
            <a:off x="6394767" y="4625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2"/>
              </a:solidFill>
              <a:latin typeface="Arial"/>
            </a:endParaRPr>
          </a:p>
        </p:txBody>
      </p:sp>
      <p:sp>
        <p:nvSpPr>
          <p:cNvPr id="1404" name="Google Shape;1404;p56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1413" name="Google Shape;1413;p56"/>
          <p:cNvSpPr/>
          <p:nvPr/>
        </p:nvSpPr>
        <p:spPr>
          <a:xfrm>
            <a:off x="380367" y="246149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2"/>
              </a:solidFill>
              <a:latin typeface="Arial"/>
            </a:endParaRPr>
          </a:p>
        </p:txBody>
      </p:sp>
      <p:sp>
        <p:nvSpPr>
          <p:cNvPr id="1414" name="Google Shape;1414;p56"/>
          <p:cNvSpPr/>
          <p:nvPr/>
        </p:nvSpPr>
        <p:spPr>
          <a:xfrm flipH="1">
            <a:off x="5190300" y="172027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cxnSp>
        <p:nvCxnSpPr>
          <p:cNvPr id="1415" name="Google Shape;1415;p56"/>
          <p:cNvCxnSpPr/>
          <p:nvPr/>
        </p:nvCxnSpPr>
        <p:spPr>
          <a:xfrm>
            <a:off x="540900" y="4757313"/>
            <a:ext cx="806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4"/>
          <p:cNvSpPr txBox="1">
            <a:spLocks noGrp="1"/>
          </p:cNvSpPr>
          <p:nvPr>
            <p:ph type="title"/>
          </p:nvPr>
        </p:nvSpPr>
        <p:spPr>
          <a:xfrm>
            <a:off x="729795" y="370125"/>
            <a:ext cx="7495854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 smtClean="0">
                <a:solidFill>
                  <a:schemeClr val="tx1"/>
                </a:solidFill>
              </a:rPr>
              <a:t>Etapas do Levantamento</a:t>
            </a:r>
            <a:endParaRPr sz="3500" dirty="0">
              <a:solidFill>
                <a:schemeClr val="tx1"/>
              </a:solidFill>
            </a:endParaRPr>
          </a:p>
        </p:txBody>
      </p:sp>
      <p:sp>
        <p:nvSpPr>
          <p:cNvPr id="655" name="Google Shape;655;p44"/>
          <p:cNvSpPr txBox="1">
            <a:spLocks noGrp="1"/>
          </p:cNvSpPr>
          <p:nvPr>
            <p:ph type="subTitle" idx="1"/>
          </p:nvPr>
        </p:nvSpPr>
        <p:spPr>
          <a:xfrm>
            <a:off x="248318" y="2131727"/>
            <a:ext cx="8641221" cy="14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pt-BR" sz="1600" dirty="0"/>
              <a:t>O desenvolvimento desse método depende de vários procedimentos, esses </a:t>
            </a:r>
            <a:endParaRPr lang="pt-BR" sz="1600" dirty="0" smtClean="0"/>
          </a:p>
          <a:p>
            <a:pPr algn="l"/>
            <a:r>
              <a:rPr lang="pt-BR" sz="1600" dirty="0" smtClean="0"/>
              <a:t>procedimentos </a:t>
            </a:r>
            <a:r>
              <a:rPr lang="pt-BR" sz="1600" dirty="0"/>
              <a:t>são feitos em fases sequenciadas. Elas são:</a:t>
            </a:r>
          </a:p>
          <a:p>
            <a:pPr algn="l"/>
            <a:endParaRPr lang="pt-BR" sz="1600" b="1" dirty="0" smtClean="0"/>
          </a:p>
          <a:p>
            <a:pPr algn="l"/>
            <a:r>
              <a:rPr lang="pt-BR" sz="1600" b="1" dirty="0" smtClean="0"/>
              <a:t>Especificação </a:t>
            </a:r>
            <a:r>
              <a:rPr lang="pt-BR" sz="1600" b="1" dirty="0"/>
              <a:t>dos objetivos: </a:t>
            </a:r>
            <a:r>
              <a:rPr lang="pt-BR" sz="1600" dirty="0"/>
              <a:t>Definir objetivos e se fazer a pergunta do que se </a:t>
            </a:r>
            <a:endParaRPr lang="pt-BR" sz="1600" dirty="0" smtClean="0"/>
          </a:p>
          <a:p>
            <a:pPr algn="l"/>
            <a:r>
              <a:rPr lang="pt-BR" sz="1600" dirty="0" smtClean="0"/>
              <a:t>quer </a:t>
            </a:r>
            <a:r>
              <a:rPr lang="pt-BR" sz="1600" dirty="0"/>
              <a:t>obter com a pesquisa.</a:t>
            </a:r>
          </a:p>
          <a:p>
            <a:pPr algn="l"/>
            <a:r>
              <a:rPr lang="pt-BR" sz="1600" b="1" dirty="0"/>
              <a:t> </a:t>
            </a:r>
            <a:endParaRPr lang="pt-BR" sz="1600" dirty="0"/>
          </a:p>
          <a:p>
            <a:pPr algn="l"/>
            <a:r>
              <a:rPr lang="pt-BR" sz="1600" b="1" dirty="0"/>
              <a:t>Operacionalização dos conceitos das variáveis</a:t>
            </a:r>
            <a:r>
              <a:rPr lang="pt-BR" sz="1600" dirty="0"/>
              <a:t>: Os conceitos buscam dizer o </a:t>
            </a:r>
            <a:endParaRPr lang="pt-BR" sz="1600" dirty="0" smtClean="0"/>
          </a:p>
          <a:p>
            <a:pPr algn="l"/>
            <a:r>
              <a:rPr lang="pt-BR" sz="1600" dirty="0" smtClean="0"/>
              <a:t>que </a:t>
            </a:r>
            <a:r>
              <a:rPr lang="pt-BR" sz="1600" dirty="0"/>
              <a:t>é algo e as variáveis correspondem a um conjunto de características </a:t>
            </a:r>
            <a:endParaRPr lang="pt-BR" sz="1600" dirty="0" smtClean="0"/>
          </a:p>
          <a:p>
            <a:pPr algn="l"/>
            <a:r>
              <a:rPr lang="pt-BR" sz="1600" dirty="0" smtClean="0"/>
              <a:t>excludentes(variações).</a:t>
            </a:r>
          </a:p>
          <a:p>
            <a:pPr algn="l"/>
            <a:endParaRPr lang="pt-BR" sz="1600" dirty="0" smtClean="0"/>
          </a:p>
          <a:p>
            <a:pPr algn="l"/>
            <a:endParaRPr lang="pt-BR" sz="1600" dirty="0"/>
          </a:p>
        </p:txBody>
      </p:sp>
      <p:grpSp>
        <p:nvGrpSpPr>
          <p:cNvPr id="656" name="Google Shape;656;p44"/>
          <p:cNvGrpSpPr/>
          <p:nvPr/>
        </p:nvGrpSpPr>
        <p:grpSpPr>
          <a:xfrm rot="1073049">
            <a:off x="8294864" y="2472433"/>
            <a:ext cx="619261" cy="533307"/>
            <a:chOff x="6473227" y="478357"/>
            <a:chExt cx="619248" cy="533295"/>
          </a:xfrm>
        </p:grpSpPr>
        <p:sp>
          <p:nvSpPr>
            <p:cNvPr id="657" name="Google Shape;657;p44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4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" name="Google Shape;673;p44"/>
          <p:cNvSpPr/>
          <p:nvPr/>
        </p:nvSpPr>
        <p:spPr>
          <a:xfrm>
            <a:off x="4444242" y="4625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674" name="Google Shape;674;p44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683" name="Google Shape;683;p44"/>
          <p:cNvSpPr/>
          <p:nvPr/>
        </p:nvSpPr>
        <p:spPr>
          <a:xfrm>
            <a:off x="1302417" y="323439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2"/>
              </a:solidFill>
              <a:latin typeface="Arial"/>
            </a:endParaRPr>
          </a:p>
        </p:txBody>
      </p:sp>
      <p:sp>
        <p:nvSpPr>
          <p:cNvPr id="684" name="Google Shape;684;p44"/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4"/>
          <p:cNvSpPr txBox="1">
            <a:spLocks noGrp="1"/>
          </p:cNvSpPr>
          <p:nvPr>
            <p:ph type="title"/>
          </p:nvPr>
        </p:nvSpPr>
        <p:spPr>
          <a:xfrm>
            <a:off x="729795" y="370125"/>
            <a:ext cx="7495854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 smtClean="0">
                <a:solidFill>
                  <a:schemeClr val="tx1"/>
                </a:solidFill>
              </a:rPr>
              <a:t>Etapas do Levantamento</a:t>
            </a:r>
            <a:endParaRPr sz="3500" dirty="0">
              <a:solidFill>
                <a:schemeClr val="tx1"/>
              </a:solidFill>
            </a:endParaRPr>
          </a:p>
        </p:txBody>
      </p:sp>
      <p:sp>
        <p:nvSpPr>
          <p:cNvPr id="655" name="Google Shape;655;p44"/>
          <p:cNvSpPr txBox="1">
            <a:spLocks noGrp="1"/>
          </p:cNvSpPr>
          <p:nvPr>
            <p:ph type="subTitle" idx="1"/>
          </p:nvPr>
        </p:nvSpPr>
        <p:spPr>
          <a:xfrm>
            <a:off x="212843" y="2688260"/>
            <a:ext cx="8641221" cy="14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pt-BR" sz="1400" b="1" dirty="0"/>
              <a:t>Elaboração do instrumento de coleta de dados</a:t>
            </a:r>
            <a:r>
              <a:rPr lang="pt-BR" sz="1400" dirty="0"/>
              <a:t>: Na pesquisa de levantamento pode ser </a:t>
            </a:r>
            <a:r>
              <a:rPr lang="pt-BR" sz="1400" dirty="0" smtClean="0"/>
              <a:t>usado dois </a:t>
            </a:r>
          </a:p>
          <a:p>
            <a:pPr algn="l"/>
            <a:r>
              <a:rPr lang="pt-BR" sz="1400" dirty="0" smtClean="0"/>
              <a:t>instrumentos</a:t>
            </a:r>
            <a:r>
              <a:rPr lang="pt-BR" sz="1400" dirty="0"/>
              <a:t>.</a:t>
            </a:r>
          </a:p>
          <a:p>
            <a:pPr lvl="0" algn="l"/>
            <a:endParaRPr lang="pt-BR" sz="1400" b="1" dirty="0" smtClean="0"/>
          </a:p>
          <a:p>
            <a:pPr lvl="0" algn="l"/>
            <a:r>
              <a:rPr lang="pt-BR" sz="1400" b="1" dirty="0" smtClean="0"/>
              <a:t>Questionário</a:t>
            </a:r>
            <a:r>
              <a:rPr lang="pt-BR" sz="1400" b="1" dirty="0"/>
              <a:t>:</a:t>
            </a:r>
            <a:r>
              <a:rPr lang="pt-BR" sz="1400" dirty="0"/>
              <a:t> exige poucos recursos financeiros e pode atingir um grande número de </a:t>
            </a:r>
            <a:r>
              <a:rPr lang="pt-BR" sz="1400" dirty="0" smtClean="0"/>
              <a:t>respondentes</a:t>
            </a:r>
            <a:r>
              <a:rPr lang="pt-BR" sz="1400" dirty="0"/>
              <a:t>, leva </a:t>
            </a:r>
            <a:endParaRPr lang="pt-BR" sz="1400" dirty="0" smtClean="0"/>
          </a:p>
          <a:p>
            <a:pPr lvl="0" algn="l"/>
            <a:r>
              <a:rPr lang="pt-BR" sz="1400" dirty="0" smtClean="0"/>
              <a:t>menos </a:t>
            </a:r>
            <a:r>
              <a:rPr lang="pt-BR" sz="1400" dirty="0"/>
              <a:t>tempo de ser aplicado e elimina problemas relacionados á </a:t>
            </a:r>
            <a:r>
              <a:rPr lang="pt-BR" sz="1400" dirty="0" smtClean="0"/>
              <a:t>presença </a:t>
            </a:r>
            <a:r>
              <a:rPr lang="pt-BR" sz="1400" dirty="0"/>
              <a:t>de um entrevistador. </a:t>
            </a:r>
            <a:endParaRPr lang="pt-BR" sz="1400" dirty="0" smtClean="0"/>
          </a:p>
          <a:p>
            <a:pPr lvl="0" algn="l"/>
            <a:r>
              <a:rPr lang="pt-BR" sz="1400" dirty="0" smtClean="0"/>
              <a:t>Composto </a:t>
            </a:r>
            <a:r>
              <a:rPr lang="pt-BR" sz="1400" dirty="0"/>
              <a:t>por questões claras e sem ambiguidade, podendo </a:t>
            </a:r>
            <a:r>
              <a:rPr lang="pt-BR" sz="1400" dirty="0" smtClean="0"/>
              <a:t>ser </a:t>
            </a:r>
            <a:r>
              <a:rPr lang="pt-BR" sz="1400" dirty="0"/>
              <a:t>feita de forma física ou online.</a:t>
            </a:r>
          </a:p>
          <a:p>
            <a:pPr lvl="0" algn="l"/>
            <a:endParaRPr lang="pt-BR" sz="1400" b="1" dirty="0" smtClean="0"/>
          </a:p>
          <a:p>
            <a:pPr lvl="0" algn="l"/>
            <a:r>
              <a:rPr lang="pt-BR" sz="1400" b="1" dirty="0" smtClean="0"/>
              <a:t>Entrevista</a:t>
            </a:r>
            <a:r>
              <a:rPr lang="pt-BR" sz="1400" b="1" dirty="0"/>
              <a:t>:</a:t>
            </a:r>
            <a:r>
              <a:rPr lang="pt-BR" sz="1400" dirty="0"/>
              <a:t> técnica de coleta de dados apropriadas para descobrir o que as pessoas sabem, </a:t>
            </a:r>
            <a:endParaRPr lang="pt-BR" sz="1400" dirty="0" smtClean="0"/>
          </a:p>
          <a:p>
            <a:pPr lvl="0" algn="l"/>
            <a:r>
              <a:rPr lang="pt-BR" sz="1400" dirty="0" smtClean="0"/>
              <a:t>esperam</a:t>
            </a:r>
            <a:r>
              <a:rPr lang="pt-BR" sz="1400" dirty="0"/>
              <a:t>, sentem, acreditam ou desejam. Permite obter informações sobre o </a:t>
            </a:r>
            <a:r>
              <a:rPr lang="pt-BR" sz="1400" dirty="0" smtClean="0"/>
              <a:t>comportamento </a:t>
            </a:r>
            <a:r>
              <a:rPr lang="pt-BR" sz="1400" dirty="0"/>
              <a:t>humano </a:t>
            </a:r>
            <a:endParaRPr lang="pt-BR" sz="1400" dirty="0" smtClean="0"/>
          </a:p>
          <a:p>
            <a:pPr lvl="0" algn="l"/>
            <a:r>
              <a:rPr lang="pt-BR" sz="1400" dirty="0" smtClean="0"/>
              <a:t>com </a:t>
            </a:r>
            <a:r>
              <a:rPr lang="pt-BR" sz="1400" dirty="0"/>
              <a:t>profundidade.</a:t>
            </a:r>
          </a:p>
          <a:p>
            <a:pPr algn="l"/>
            <a:endParaRPr lang="pt-BR" sz="1400" b="1" dirty="0" smtClean="0"/>
          </a:p>
          <a:p>
            <a:pPr algn="l"/>
            <a:r>
              <a:rPr lang="pt-BR" sz="1400" b="1" dirty="0" err="1" smtClean="0"/>
              <a:t>Obs</a:t>
            </a:r>
            <a:r>
              <a:rPr lang="pt-BR" sz="1400" b="1" dirty="0"/>
              <a:t>: </a:t>
            </a:r>
            <a:r>
              <a:rPr lang="pt-BR" sz="1400" dirty="0"/>
              <a:t>Faça um teste antes de fazer um teste oficial para verificar se o instrumento e </a:t>
            </a:r>
            <a:r>
              <a:rPr lang="pt-BR" sz="1400" dirty="0" smtClean="0"/>
              <a:t>eficiente</a:t>
            </a:r>
            <a:r>
              <a:rPr lang="pt-BR" sz="1400" dirty="0"/>
              <a:t>.</a:t>
            </a:r>
          </a:p>
          <a:p>
            <a:pPr algn="l"/>
            <a:r>
              <a:rPr lang="pt-BR" sz="1400" dirty="0"/>
              <a:t> </a:t>
            </a:r>
          </a:p>
          <a:p>
            <a:pPr algn="l"/>
            <a:r>
              <a:rPr lang="pt-BR" sz="1400" b="1" dirty="0"/>
              <a:t>Seleção da amostra: </a:t>
            </a:r>
            <a:r>
              <a:rPr lang="pt-BR" sz="1400" dirty="0"/>
              <a:t>No que se refere à amostragem, existem dois tipos de amostras: as </a:t>
            </a:r>
            <a:r>
              <a:rPr lang="pt-BR" sz="1400" dirty="0" smtClean="0"/>
              <a:t>não</a:t>
            </a:r>
          </a:p>
          <a:p>
            <a:pPr algn="l"/>
            <a:r>
              <a:rPr lang="pt-BR" sz="1400" dirty="0" smtClean="0"/>
              <a:t>probabilísticas </a:t>
            </a:r>
            <a:r>
              <a:rPr lang="pt-BR" sz="1400" dirty="0"/>
              <a:t>ou intencionais e as probabilísticas ou estatísticas.</a:t>
            </a:r>
          </a:p>
          <a:p>
            <a:pPr algn="l"/>
            <a:endParaRPr lang="pt-BR" sz="1600" dirty="0" smtClean="0"/>
          </a:p>
          <a:p>
            <a:pPr algn="l"/>
            <a:endParaRPr lang="pt-BR" sz="1600" dirty="0"/>
          </a:p>
        </p:txBody>
      </p:sp>
      <p:grpSp>
        <p:nvGrpSpPr>
          <p:cNvPr id="656" name="Google Shape;656;p44"/>
          <p:cNvGrpSpPr/>
          <p:nvPr/>
        </p:nvGrpSpPr>
        <p:grpSpPr>
          <a:xfrm rot="1073049">
            <a:off x="8294864" y="2472433"/>
            <a:ext cx="619261" cy="533307"/>
            <a:chOff x="6473227" y="478357"/>
            <a:chExt cx="619248" cy="533295"/>
          </a:xfrm>
        </p:grpSpPr>
        <p:sp>
          <p:nvSpPr>
            <p:cNvPr id="657" name="Google Shape;657;p44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4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" name="Google Shape;673;p44"/>
          <p:cNvSpPr/>
          <p:nvPr/>
        </p:nvSpPr>
        <p:spPr>
          <a:xfrm>
            <a:off x="4444242" y="4625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674" name="Google Shape;674;p44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683" name="Google Shape;683;p44"/>
          <p:cNvSpPr/>
          <p:nvPr/>
        </p:nvSpPr>
        <p:spPr>
          <a:xfrm>
            <a:off x="1302417" y="323439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2"/>
              </a:solidFill>
              <a:latin typeface="Arial"/>
            </a:endParaRPr>
          </a:p>
        </p:txBody>
      </p:sp>
      <p:sp>
        <p:nvSpPr>
          <p:cNvPr id="684" name="Google Shape;684;p44"/>
          <p:cNvSpPr/>
          <p:nvPr/>
        </p:nvSpPr>
        <p:spPr>
          <a:xfrm flipH="1">
            <a:off x="457057" y="699542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  <p:extLst>
      <p:ext uri="{BB962C8B-B14F-4D97-AF65-F5344CB8AC3E}">
        <p14:creationId xmlns:p14="http://schemas.microsoft.com/office/powerpoint/2010/main" val="281903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4"/>
          <p:cNvSpPr txBox="1">
            <a:spLocks noGrp="1"/>
          </p:cNvSpPr>
          <p:nvPr>
            <p:ph type="title"/>
          </p:nvPr>
        </p:nvSpPr>
        <p:spPr>
          <a:xfrm>
            <a:off x="729795" y="370125"/>
            <a:ext cx="7495854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 smtClean="0">
                <a:solidFill>
                  <a:schemeClr val="tx1"/>
                </a:solidFill>
              </a:rPr>
              <a:t>Etapas do Levantamento</a:t>
            </a:r>
            <a:endParaRPr sz="3500" dirty="0">
              <a:solidFill>
                <a:schemeClr val="tx1"/>
              </a:solidFill>
            </a:endParaRPr>
          </a:p>
        </p:txBody>
      </p:sp>
      <p:sp>
        <p:nvSpPr>
          <p:cNvPr id="655" name="Google Shape;655;p44"/>
          <p:cNvSpPr txBox="1">
            <a:spLocks noGrp="1"/>
          </p:cNvSpPr>
          <p:nvPr>
            <p:ph type="subTitle" idx="1"/>
          </p:nvPr>
        </p:nvSpPr>
        <p:spPr>
          <a:xfrm>
            <a:off x="212843" y="2688260"/>
            <a:ext cx="8641221" cy="14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pt-BR" sz="1400" b="1" dirty="0"/>
              <a:t>Amostras não Probabilísticas ou Intencionais</a:t>
            </a:r>
            <a:r>
              <a:rPr lang="pt-BR" sz="1400" dirty="0"/>
              <a:t>: Estas seguem critérios de quem está pesquisando, como </a:t>
            </a:r>
            <a:endParaRPr lang="pt-BR" sz="1400" dirty="0" smtClean="0"/>
          </a:p>
          <a:p>
            <a:pPr lvl="0" algn="l"/>
            <a:r>
              <a:rPr lang="pt-BR" sz="1400" dirty="0" smtClean="0"/>
              <a:t>cotas </a:t>
            </a:r>
            <a:r>
              <a:rPr lang="pt-BR" sz="1400" dirty="0"/>
              <a:t>ou julgamento. São intencionais, pois o critério de escolha é eleito pelo </a:t>
            </a:r>
            <a:r>
              <a:rPr lang="pt-BR" sz="1400" dirty="0" smtClean="0"/>
              <a:t> pesquisador</a:t>
            </a:r>
            <a:r>
              <a:rPr lang="pt-BR" sz="1400" dirty="0" smtClean="0">
                <a:solidFill>
                  <a:schemeClr val="accent5"/>
                </a:solidFill>
              </a:rPr>
              <a:t>.</a:t>
            </a:r>
            <a:endParaRPr lang="pt-BR" sz="1400" dirty="0">
              <a:solidFill>
                <a:schemeClr val="accent5"/>
              </a:solidFill>
            </a:endParaRPr>
          </a:p>
          <a:p>
            <a:pPr lvl="0" algn="l"/>
            <a:endParaRPr lang="pt-BR" sz="1400" dirty="0" smtClean="0"/>
          </a:p>
          <a:p>
            <a:pPr lvl="0" algn="l"/>
            <a:r>
              <a:rPr lang="pt-BR" sz="1400" b="1" dirty="0" smtClean="0"/>
              <a:t>Amostras </a:t>
            </a:r>
            <a:r>
              <a:rPr lang="pt-BR" sz="1400" b="1" dirty="0"/>
              <a:t>Probabilísticas ou Estatísticas</a:t>
            </a:r>
            <a:r>
              <a:rPr lang="pt-BR" sz="1400" dirty="0"/>
              <a:t>: Aqui todos os elementos da população devem ter as mesmas </a:t>
            </a:r>
            <a:endParaRPr lang="pt-BR" sz="1400" dirty="0" smtClean="0"/>
          </a:p>
          <a:p>
            <a:pPr lvl="0" algn="l"/>
            <a:r>
              <a:rPr lang="pt-BR" sz="1400" dirty="0" smtClean="0"/>
              <a:t>oportunidades </a:t>
            </a:r>
            <a:r>
              <a:rPr lang="pt-BR" sz="1400" dirty="0"/>
              <a:t>de ser escolhidos, o que implica seleção aleatória dos informantes e eliminação de </a:t>
            </a:r>
            <a:endParaRPr lang="pt-BR" sz="1400" dirty="0" smtClean="0"/>
          </a:p>
          <a:p>
            <a:pPr lvl="0" algn="l"/>
            <a:r>
              <a:rPr lang="pt-BR" sz="1400" dirty="0" smtClean="0"/>
              <a:t>subjetividade </a:t>
            </a:r>
            <a:r>
              <a:rPr lang="pt-BR" sz="1400" dirty="0"/>
              <a:t>da amostra.</a:t>
            </a:r>
          </a:p>
          <a:p>
            <a:pPr lvl="0" algn="l"/>
            <a:endParaRPr lang="pt-BR" sz="1400" b="1" dirty="0" smtClean="0"/>
          </a:p>
          <a:p>
            <a:pPr lvl="0" algn="l"/>
            <a:r>
              <a:rPr lang="pt-BR" sz="1400" b="1" dirty="0" smtClean="0"/>
              <a:t>Como </a:t>
            </a:r>
            <a:r>
              <a:rPr lang="pt-BR" sz="1400" b="1" dirty="0"/>
              <a:t>selecionar a amostra: </a:t>
            </a:r>
            <a:r>
              <a:rPr lang="pt-BR" sz="1400" dirty="0"/>
              <a:t>Para selecionar as amostras é necessário considerar algumas categorias. </a:t>
            </a:r>
            <a:endParaRPr lang="pt-BR" sz="1400" dirty="0" smtClean="0"/>
          </a:p>
          <a:p>
            <a:pPr lvl="0" algn="l"/>
            <a:endParaRPr lang="pt-BR" sz="1400" dirty="0" smtClean="0"/>
          </a:p>
          <a:p>
            <a:pPr lvl="0" algn="l"/>
            <a:r>
              <a:rPr lang="pt-BR" sz="1400" dirty="0" smtClean="0"/>
              <a:t>Neste </a:t>
            </a:r>
            <a:r>
              <a:rPr lang="pt-BR" sz="1400" dirty="0"/>
              <a:t>sentido, a população é o conjunto de pessoas que têm pelo menos uma característica comum. E </a:t>
            </a:r>
            <a:endParaRPr lang="pt-BR" sz="1400" dirty="0" smtClean="0"/>
          </a:p>
          <a:p>
            <a:pPr lvl="0" algn="l"/>
            <a:r>
              <a:rPr lang="pt-BR" sz="1400" dirty="0" smtClean="0"/>
              <a:t>como </a:t>
            </a:r>
            <a:r>
              <a:rPr lang="pt-BR" sz="1400" dirty="0"/>
              <a:t>nem sempre é possível estudar todas as pessoas de um conjunto, elege-se uma amostra dessa </a:t>
            </a:r>
            <a:endParaRPr lang="pt-BR" sz="1400" dirty="0" smtClean="0"/>
          </a:p>
          <a:p>
            <a:pPr lvl="0" algn="l"/>
            <a:r>
              <a:rPr lang="pt-BR" sz="1400" dirty="0" smtClean="0"/>
              <a:t>população</a:t>
            </a:r>
            <a:r>
              <a:rPr lang="pt-BR" sz="1400" dirty="0"/>
              <a:t>.</a:t>
            </a:r>
          </a:p>
          <a:p>
            <a:pPr algn="l"/>
            <a:endParaRPr lang="pt-BR" sz="1400" dirty="0" smtClean="0"/>
          </a:p>
          <a:p>
            <a:pPr algn="l"/>
            <a:r>
              <a:rPr lang="pt-BR" sz="1400" dirty="0" smtClean="0"/>
              <a:t>Já</a:t>
            </a:r>
            <a:r>
              <a:rPr lang="pt-BR" sz="1400" dirty="0"/>
              <a:t>, teremos apenas uma amostra, quando o levantamento é realizado com parte do universo.</a:t>
            </a:r>
          </a:p>
          <a:p>
            <a:pPr algn="l"/>
            <a:endParaRPr lang="pt-BR" sz="1400" dirty="0" smtClean="0"/>
          </a:p>
          <a:p>
            <a:pPr algn="l"/>
            <a:r>
              <a:rPr lang="pt-BR" sz="1400" dirty="0" smtClean="0"/>
              <a:t>Então</a:t>
            </a:r>
            <a:r>
              <a:rPr lang="pt-BR" sz="1400" dirty="0"/>
              <a:t>, a amostragem, na abordagem quantitativa, reduz as amostras, sintetizando os dados de forma </a:t>
            </a:r>
            <a:endParaRPr lang="pt-BR" sz="1400" dirty="0" smtClean="0"/>
          </a:p>
          <a:p>
            <a:pPr algn="l"/>
            <a:r>
              <a:rPr lang="pt-BR" sz="1400" dirty="0" smtClean="0"/>
              <a:t>numérica</a:t>
            </a:r>
            <a:r>
              <a:rPr lang="pt-BR" sz="1400" dirty="0"/>
              <a:t>, tabulando-os.</a:t>
            </a:r>
          </a:p>
          <a:p>
            <a:pPr algn="l"/>
            <a:endParaRPr lang="pt-BR" sz="1600" dirty="0" smtClean="0"/>
          </a:p>
          <a:p>
            <a:pPr algn="l"/>
            <a:endParaRPr lang="pt-BR" sz="1600" dirty="0"/>
          </a:p>
        </p:txBody>
      </p:sp>
      <p:grpSp>
        <p:nvGrpSpPr>
          <p:cNvPr id="656" name="Google Shape;656;p44"/>
          <p:cNvGrpSpPr/>
          <p:nvPr/>
        </p:nvGrpSpPr>
        <p:grpSpPr>
          <a:xfrm rot="1073049">
            <a:off x="8294864" y="2472433"/>
            <a:ext cx="619261" cy="533307"/>
            <a:chOff x="6473227" y="478357"/>
            <a:chExt cx="619248" cy="533295"/>
          </a:xfrm>
        </p:grpSpPr>
        <p:sp>
          <p:nvSpPr>
            <p:cNvPr id="657" name="Google Shape;657;p44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4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" name="Google Shape;673;p44"/>
          <p:cNvSpPr/>
          <p:nvPr/>
        </p:nvSpPr>
        <p:spPr>
          <a:xfrm>
            <a:off x="4444242" y="4625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674" name="Google Shape;674;p44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683" name="Google Shape;683;p44"/>
          <p:cNvSpPr/>
          <p:nvPr/>
        </p:nvSpPr>
        <p:spPr>
          <a:xfrm>
            <a:off x="1302417" y="323439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2"/>
              </a:solidFill>
              <a:latin typeface="Arial"/>
            </a:endParaRPr>
          </a:p>
        </p:txBody>
      </p:sp>
      <p:sp>
        <p:nvSpPr>
          <p:cNvPr id="684" name="Google Shape;684;p44"/>
          <p:cNvSpPr/>
          <p:nvPr/>
        </p:nvSpPr>
        <p:spPr>
          <a:xfrm flipH="1">
            <a:off x="457057" y="699542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  <p:extLst>
      <p:ext uri="{BB962C8B-B14F-4D97-AF65-F5344CB8AC3E}">
        <p14:creationId xmlns:p14="http://schemas.microsoft.com/office/powerpoint/2010/main" val="280819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48"/>
          <p:cNvSpPr txBox="1">
            <a:spLocks noGrp="1"/>
          </p:cNvSpPr>
          <p:nvPr>
            <p:ph type="subTitle" idx="1"/>
          </p:nvPr>
        </p:nvSpPr>
        <p:spPr>
          <a:xfrm>
            <a:off x="107504" y="2049040"/>
            <a:ext cx="2556866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pt-BR" dirty="0"/>
              <a:t>Q</a:t>
            </a:r>
            <a:r>
              <a:rPr lang="pt-BR" dirty="0" smtClean="0"/>
              <a:t>uando </a:t>
            </a:r>
            <a:r>
              <a:rPr lang="pt-BR" dirty="0"/>
              <a:t>se quer avaliar a opinião dos eleitores a respeito dos candidatos às próximas eleições a pesquisa de levantamento é um ótimo meio.</a:t>
            </a:r>
            <a:endParaRPr dirty="0"/>
          </a:p>
        </p:txBody>
      </p:sp>
      <p:sp>
        <p:nvSpPr>
          <p:cNvPr id="820" name="Google Shape;820;p48"/>
          <p:cNvSpPr txBox="1">
            <a:spLocks noGrp="1"/>
          </p:cNvSpPr>
          <p:nvPr>
            <p:ph type="subTitle" idx="3"/>
          </p:nvPr>
        </p:nvSpPr>
        <p:spPr>
          <a:xfrm>
            <a:off x="2883986" y="2058262"/>
            <a:ext cx="252028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pt-BR" dirty="0" smtClean="0"/>
              <a:t>Quando </a:t>
            </a:r>
            <a:r>
              <a:rPr lang="pt-BR" dirty="0"/>
              <a:t>se quer estimar a opinião de estudantes à respeito de algum assunto.</a:t>
            </a:r>
            <a:br>
              <a:rPr lang="pt-BR" dirty="0"/>
            </a:br>
            <a:r>
              <a:rPr lang="pt-BR" dirty="0"/>
              <a:t>Ou para conhecer a distribuição de audiência da TV.</a:t>
            </a:r>
            <a:endParaRPr dirty="0"/>
          </a:p>
        </p:txBody>
      </p:sp>
      <p:sp>
        <p:nvSpPr>
          <p:cNvPr id="821" name="Google Shape;821;p48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Exemplos de pesquisa</a:t>
            </a:r>
            <a:endParaRPr dirty="0"/>
          </a:p>
        </p:txBody>
      </p:sp>
      <p:sp>
        <p:nvSpPr>
          <p:cNvPr id="823" name="Google Shape;823;p48"/>
          <p:cNvSpPr txBox="1">
            <a:spLocks noGrp="1"/>
          </p:cNvSpPr>
          <p:nvPr>
            <p:ph type="subTitle" idx="5"/>
          </p:nvPr>
        </p:nvSpPr>
        <p:spPr>
          <a:xfrm>
            <a:off x="6036786" y="1987744"/>
            <a:ext cx="2883013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pt-BR" dirty="0"/>
              <a:t>Q</a:t>
            </a:r>
            <a:r>
              <a:rPr lang="pt-BR" dirty="0" smtClean="0"/>
              <a:t>uando </a:t>
            </a:r>
            <a:r>
              <a:rPr lang="pt-BR" dirty="0"/>
              <a:t>se quer descrever as características ou perfil dos pacientes que frequentam um ambulatório ou a emergência de um hospital ou de uma Clínica-escola de Psicologia.</a:t>
            </a:r>
            <a:endParaRPr dirty="0"/>
          </a:p>
        </p:txBody>
      </p:sp>
      <p:sp>
        <p:nvSpPr>
          <p:cNvPr id="824" name="Google Shape;824;p48"/>
          <p:cNvSpPr/>
          <p:nvPr/>
        </p:nvSpPr>
        <p:spPr>
          <a:xfrm>
            <a:off x="683568" y="1220194"/>
            <a:ext cx="808500" cy="8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8"/>
          <p:cNvSpPr/>
          <p:nvPr/>
        </p:nvSpPr>
        <p:spPr>
          <a:xfrm>
            <a:off x="3739876" y="1249762"/>
            <a:ext cx="808500" cy="808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8"/>
          <p:cNvSpPr/>
          <p:nvPr/>
        </p:nvSpPr>
        <p:spPr>
          <a:xfrm>
            <a:off x="6804248" y="1142451"/>
            <a:ext cx="808500" cy="8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8"/>
          <p:cNvSpPr/>
          <p:nvPr/>
        </p:nvSpPr>
        <p:spPr>
          <a:xfrm>
            <a:off x="5805117" y="1880162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843" name="Google Shape;843;p48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852" name="Google Shape;852;p48"/>
          <p:cNvSpPr/>
          <p:nvPr/>
        </p:nvSpPr>
        <p:spPr>
          <a:xfrm>
            <a:off x="7963142" y="480807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2"/>
              </a:solidFill>
              <a:latin typeface="Arial"/>
            </a:endParaRPr>
          </a:p>
        </p:txBody>
      </p:sp>
      <p:sp>
        <p:nvSpPr>
          <p:cNvPr id="853" name="Google Shape;853;p48"/>
          <p:cNvSpPr/>
          <p:nvPr/>
        </p:nvSpPr>
        <p:spPr>
          <a:xfrm flipH="1">
            <a:off x="52943" y="42802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42" name="Google Shape;864;p49"/>
          <p:cNvGrpSpPr/>
          <p:nvPr/>
        </p:nvGrpSpPr>
        <p:grpSpPr>
          <a:xfrm rot="1073049">
            <a:off x="921727" y="271921"/>
            <a:ext cx="619261" cy="533307"/>
            <a:chOff x="6473227" y="478357"/>
            <a:chExt cx="619248" cy="533295"/>
          </a:xfrm>
        </p:grpSpPr>
        <p:sp>
          <p:nvSpPr>
            <p:cNvPr id="43" name="Google Shape;865;p49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66;p49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67;p49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68;p49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69;p49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70;p49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71;p49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72;p49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3;p49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4;p49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75;p49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76;p49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77;p49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78;p49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79;p49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80;p49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14777;p92"/>
          <p:cNvGrpSpPr/>
          <p:nvPr/>
        </p:nvGrpSpPr>
        <p:grpSpPr>
          <a:xfrm>
            <a:off x="926531" y="1480168"/>
            <a:ext cx="380910" cy="339594"/>
            <a:chOff x="855096" y="1504485"/>
            <a:chExt cx="380910" cy="339594"/>
          </a:xfrm>
        </p:grpSpPr>
        <p:sp>
          <p:nvSpPr>
            <p:cNvPr id="61" name="Google Shape;14778;p92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779;p92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780;p92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781;p92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782;p92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11463;p87"/>
          <p:cNvGrpSpPr/>
          <p:nvPr/>
        </p:nvGrpSpPr>
        <p:grpSpPr>
          <a:xfrm>
            <a:off x="7066074" y="1410836"/>
            <a:ext cx="284847" cy="373627"/>
            <a:chOff x="1805901" y="1960358"/>
            <a:chExt cx="284847" cy="373627"/>
          </a:xfrm>
        </p:grpSpPr>
        <p:sp>
          <p:nvSpPr>
            <p:cNvPr id="79" name="Google Shape;11464;p87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465;p87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11679;p87"/>
          <p:cNvGrpSpPr/>
          <p:nvPr/>
        </p:nvGrpSpPr>
        <p:grpSpPr>
          <a:xfrm>
            <a:off x="3984054" y="1487035"/>
            <a:ext cx="320143" cy="343269"/>
            <a:chOff x="1750887" y="2425727"/>
            <a:chExt cx="320143" cy="343269"/>
          </a:xfrm>
        </p:grpSpPr>
        <p:sp>
          <p:nvSpPr>
            <p:cNvPr id="92" name="Google Shape;11680;p87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681;p87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46"/>
          <p:cNvSpPr txBox="1">
            <a:spLocks noGrp="1"/>
          </p:cNvSpPr>
          <p:nvPr>
            <p:ph type="subTitle" idx="1"/>
          </p:nvPr>
        </p:nvSpPr>
        <p:spPr>
          <a:xfrm>
            <a:off x="4963474" y="267494"/>
            <a:ext cx="3784990" cy="14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pt-BR" dirty="0" smtClean="0"/>
          </a:p>
          <a:p>
            <a:endParaRPr lang="pt-BR" dirty="0"/>
          </a:p>
          <a:p>
            <a:r>
              <a:rPr lang="pt-BR" dirty="0" smtClean="0"/>
              <a:t>Em </a:t>
            </a:r>
            <a:r>
              <a:rPr lang="pt-BR" dirty="0"/>
              <a:t>todos os exemplos estamos </a:t>
            </a:r>
            <a:endParaRPr lang="pt-BR" dirty="0" smtClean="0"/>
          </a:p>
          <a:p>
            <a:r>
              <a:rPr lang="pt-BR" dirty="0" smtClean="0"/>
              <a:t>sempre </a:t>
            </a:r>
            <a:r>
              <a:rPr lang="pt-BR" dirty="0"/>
              <a:t>descrevendo as </a:t>
            </a:r>
            <a:endParaRPr lang="pt-BR" dirty="0" smtClean="0"/>
          </a:p>
          <a:p>
            <a:r>
              <a:rPr lang="pt-BR" dirty="0" smtClean="0"/>
              <a:t>características </a:t>
            </a:r>
            <a:r>
              <a:rPr lang="pt-BR" dirty="0"/>
              <a:t>de um grupo de </a:t>
            </a:r>
            <a:endParaRPr lang="pt-BR" dirty="0" smtClean="0"/>
          </a:p>
          <a:p>
            <a:r>
              <a:rPr lang="pt-BR" dirty="0" smtClean="0"/>
              <a:t>pessoas</a:t>
            </a:r>
            <a:r>
              <a:rPr lang="pt-BR" dirty="0"/>
              <a:t>, sejam referentes à opiniões, </a:t>
            </a:r>
            <a:endParaRPr lang="pt-BR" dirty="0" smtClean="0"/>
          </a:p>
          <a:p>
            <a:r>
              <a:rPr lang="pt-BR" dirty="0" smtClean="0"/>
              <a:t>à </a:t>
            </a:r>
            <a:r>
              <a:rPr lang="pt-BR" dirty="0"/>
              <a:t>problemas clínicos, aspectos </a:t>
            </a:r>
            <a:r>
              <a:rPr lang="pt-BR" dirty="0" smtClean="0"/>
              <a:t>sócio-</a:t>
            </a:r>
          </a:p>
          <a:p>
            <a:r>
              <a:rPr lang="pt-BR" dirty="0" smtClean="0"/>
              <a:t>demográficos </a:t>
            </a:r>
            <a:r>
              <a:rPr lang="pt-BR" dirty="0"/>
              <a:t>dos sujeitos ou à </a:t>
            </a:r>
            <a:endParaRPr lang="pt-BR" dirty="0" smtClean="0"/>
          </a:p>
          <a:p>
            <a:r>
              <a:rPr lang="pt-BR" dirty="0" smtClean="0"/>
              <a:t>aspectos </a:t>
            </a:r>
            <a:r>
              <a:rPr lang="pt-BR" dirty="0"/>
              <a:t>da personalidade.</a:t>
            </a:r>
          </a:p>
          <a:p>
            <a:endParaRPr lang="pt-BR" dirty="0" smtClean="0"/>
          </a:p>
          <a:p>
            <a:endParaRPr lang="pt-BR" dirty="0"/>
          </a:p>
          <a:p>
            <a:r>
              <a:rPr lang="pt-BR" dirty="0" smtClean="0"/>
              <a:t>Além </a:t>
            </a:r>
            <a:r>
              <a:rPr lang="pt-BR" dirty="0"/>
              <a:t>disso, são muito eficazes para </a:t>
            </a:r>
            <a:endParaRPr lang="pt-BR" dirty="0" smtClean="0"/>
          </a:p>
          <a:p>
            <a:r>
              <a:rPr lang="pt-BR" dirty="0" smtClean="0"/>
              <a:t>estudos </a:t>
            </a:r>
            <a:r>
              <a:rPr lang="pt-BR" dirty="0"/>
              <a:t>de comportamento do </a:t>
            </a:r>
            <a:endParaRPr lang="pt-BR" dirty="0" smtClean="0"/>
          </a:p>
          <a:p>
            <a:r>
              <a:rPr lang="pt-BR" dirty="0" smtClean="0"/>
              <a:t>consumidor </a:t>
            </a:r>
            <a:r>
              <a:rPr lang="pt-BR" dirty="0"/>
              <a:t>e para o estudo de </a:t>
            </a:r>
            <a:endParaRPr lang="pt-BR" dirty="0" smtClean="0"/>
          </a:p>
          <a:p>
            <a:r>
              <a:rPr lang="pt-BR" dirty="0" smtClean="0"/>
              <a:t>opiniões </a:t>
            </a:r>
            <a:r>
              <a:rPr lang="pt-BR" dirty="0"/>
              <a:t>e atitudes.</a:t>
            </a:r>
          </a:p>
        </p:txBody>
      </p:sp>
      <p:grpSp>
        <p:nvGrpSpPr>
          <p:cNvPr id="726" name="Google Shape;726;p46"/>
          <p:cNvGrpSpPr/>
          <p:nvPr/>
        </p:nvGrpSpPr>
        <p:grpSpPr>
          <a:xfrm rot="1073049">
            <a:off x="6222889" y="4353146"/>
            <a:ext cx="619261" cy="533307"/>
            <a:chOff x="6473227" y="478357"/>
            <a:chExt cx="619248" cy="533295"/>
          </a:xfrm>
        </p:grpSpPr>
        <p:sp>
          <p:nvSpPr>
            <p:cNvPr id="727" name="Google Shape;727;p46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6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6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6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6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6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6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6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6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6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6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6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6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6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6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6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" name="Google Shape;744;p46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753" name="Google Shape;753;p46"/>
          <p:cNvSpPr/>
          <p:nvPr/>
        </p:nvSpPr>
        <p:spPr>
          <a:xfrm>
            <a:off x="775417" y="266304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2"/>
              </a:solidFill>
              <a:latin typeface="Arial"/>
            </a:endParaRPr>
          </a:p>
        </p:txBody>
      </p:sp>
      <p:sp>
        <p:nvSpPr>
          <p:cNvPr id="754" name="Google Shape;754;p46"/>
          <p:cNvSpPr/>
          <p:nvPr/>
        </p:nvSpPr>
        <p:spPr>
          <a:xfrm flipH="1">
            <a:off x="224175" y="42802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536" y="987573"/>
            <a:ext cx="4961836" cy="27938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6" name="Google Shape;2106;p73"/>
          <p:cNvSpPr txBox="1">
            <a:spLocks noGrp="1"/>
          </p:cNvSpPr>
          <p:nvPr>
            <p:ph type="title"/>
          </p:nvPr>
        </p:nvSpPr>
        <p:spPr>
          <a:xfrm>
            <a:off x="1999615" y="283512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 smtClean="0"/>
              <a:t>Considerações finais</a:t>
            </a:r>
            <a:endParaRPr sz="6600" dirty="0"/>
          </a:p>
        </p:txBody>
      </p:sp>
      <p:sp>
        <p:nvSpPr>
          <p:cNvPr id="2107" name="Google Shape;2107;p73"/>
          <p:cNvSpPr/>
          <p:nvPr/>
        </p:nvSpPr>
        <p:spPr>
          <a:xfrm>
            <a:off x="-8487" y="4590346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08" name="Google Shape;2108;p73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113" name="Google Shape;2113;p73"/>
          <p:cNvSpPr/>
          <p:nvPr/>
        </p:nvSpPr>
        <p:spPr>
          <a:xfrm>
            <a:off x="1844640" y="4194777"/>
            <a:ext cx="32967" cy="133784"/>
          </a:xfrm>
          <a:custGeom>
            <a:avLst/>
            <a:gdLst/>
            <a:ahLst/>
            <a:cxnLst/>
            <a:rect l="l" t="t" r="r" b="b"/>
            <a:pathLst>
              <a:path w="1669" h="6773" extrusionOk="0">
                <a:moveTo>
                  <a:pt x="1101" y="1"/>
                </a:moveTo>
                <a:lnTo>
                  <a:pt x="1101" y="1"/>
                </a:lnTo>
                <a:cubicBezTo>
                  <a:pt x="834" y="268"/>
                  <a:pt x="667" y="601"/>
                  <a:pt x="601" y="935"/>
                </a:cubicBezTo>
                <a:cubicBezTo>
                  <a:pt x="0" y="2603"/>
                  <a:pt x="167" y="4404"/>
                  <a:pt x="1034" y="5938"/>
                </a:cubicBezTo>
                <a:cubicBezTo>
                  <a:pt x="1168" y="6272"/>
                  <a:pt x="1401" y="6539"/>
                  <a:pt x="1668" y="6772"/>
                </a:cubicBezTo>
                <a:cubicBezTo>
                  <a:pt x="1535" y="6439"/>
                  <a:pt x="1368" y="6139"/>
                  <a:pt x="1201" y="5838"/>
                </a:cubicBezTo>
                <a:cubicBezTo>
                  <a:pt x="501" y="4304"/>
                  <a:pt x="334" y="2603"/>
                  <a:pt x="801" y="1002"/>
                </a:cubicBezTo>
                <a:cubicBezTo>
                  <a:pt x="901" y="668"/>
                  <a:pt x="1001" y="334"/>
                  <a:pt x="1101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4" name="Google Shape;2114;p73"/>
          <p:cNvGrpSpPr/>
          <p:nvPr/>
        </p:nvGrpSpPr>
        <p:grpSpPr>
          <a:xfrm>
            <a:off x="1272732" y="2934602"/>
            <a:ext cx="332745" cy="506478"/>
            <a:chOff x="4421194" y="4109040"/>
            <a:chExt cx="332745" cy="506478"/>
          </a:xfrm>
        </p:grpSpPr>
        <p:sp>
          <p:nvSpPr>
            <p:cNvPr id="2115" name="Google Shape;2115;p73"/>
            <p:cNvSpPr/>
            <p:nvPr/>
          </p:nvSpPr>
          <p:spPr>
            <a:xfrm>
              <a:off x="4727311" y="4300266"/>
              <a:ext cx="6321" cy="315252"/>
            </a:xfrm>
            <a:custGeom>
              <a:avLst/>
              <a:gdLst/>
              <a:ahLst/>
              <a:cxnLst/>
              <a:rect l="l" t="t" r="r" b="b"/>
              <a:pathLst>
                <a:path w="301" h="15012" extrusionOk="0">
                  <a:moveTo>
                    <a:pt x="134" y="1"/>
                  </a:moveTo>
                  <a:cubicBezTo>
                    <a:pt x="67" y="1"/>
                    <a:pt x="0" y="3336"/>
                    <a:pt x="0" y="7506"/>
                  </a:cubicBezTo>
                  <a:cubicBezTo>
                    <a:pt x="0" y="11642"/>
                    <a:pt x="67" y="15011"/>
                    <a:pt x="134" y="15011"/>
                  </a:cubicBezTo>
                  <a:cubicBezTo>
                    <a:pt x="234" y="15011"/>
                    <a:pt x="300" y="11642"/>
                    <a:pt x="300" y="7506"/>
                  </a:cubicBezTo>
                  <a:cubicBezTo>
                    <a:pt x="300" y="3336"/>
                    <a:pt x="234" y="1"/>
                    <a:pt x="13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73"/>
            <p:cNvSpPr/>
            <p:nvPr/>
          </p:nvSpPr>
          <p:spPr>
            <a:xfrm>
              <a:off x="4465315" y="4474692"/>
              <a:ext cx="37842" cy="38556"/>
            </a:xfrm>
            <a:custGeom>
              <a:avLst/>
              <a:gdLst/>
              <a:ahLst/>
              <a:cxnLst/>
              <a:rect l="l" t="t" r="r" b="b"/>
              <a:pathLst>
                <a:path w="1802" h="1836" extrusionOk="0">
                  <a:moveTo>
                    <a:pt x="634" y="1"/>
                  </a:moveTo>
                  <a:lnTo>
                    <a:pt x="568" y="634"/>
                  </a:lnTo>
                  <a:lnTo>
                    <a:pt x="1" y="968"/>
                  </a:lnTo>
                  <a:lnTo>
                    <a:pt x="601" y="1201"/>
                  </a:lnTo>
                  <a:lnTo>
                    <a:pt x="735" y="1835"/>
                  </a:lnTo>
                  <a:lnTo>
                    <a:pt x="1168" y="1368"/>
                  </a:lnTo>
                  <a:lnTo>
                    <a:pt x="1802" y="1468"/>
                  </a:lnTo>
                  <a:lnTo>
                    <a:pt x="1468" y="901"/>
                  </a:lnTo>
                  <a:lnTo>
                    <a:pt x="1735" y="301"/>
                  </a:lnTo>
                  <a:lnTo>
                    <a:pt x="1135" y="434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73"/>
            <p:cNvSpPr/>
            <p:nvPr/>
          </p:nvSpPr>
          <p:spPr>
            <a:xfrm>
              <a:off x="4559878" y="4346508"/>
              <a:ext cx="30849" cy="30135"/>
            </a:xfrm>
            <a:custGeom>
              <a:avLst/>
              <a:gdLst/>
              <a:ahLst/>
              <a:cxnLst/>
              <a:rect l="l" t="t" r="r" b="b"/>
              <a:pathLst>
                <a:path w="1469" h="1435" extrusionOk="0">
                  <a:moveTo>
                    <a:pt x="835" y="0"/>
                  </a:moveTo>
                  <a:lnTo>
                    <a:pt x="535" y="401"/>
                  </a:lnTo>
                  <a:lnTo>
                    <a:pt x="1" y="367"/>
                  </a:lnTo>
                  <a:lnTo>
                    <a:pt x="1" y="367"/>
                  </a:lnTo>
                  <a:lnTo>
                    <a:pt x="301" y="801"/>
                  </a:lnTo>
                  <a:lnTo>
                    <a:pt x="101" y="1268"/>
                  </a:lnTo>
                  <a:lnTo>
                    <a:pt x="601" y="1134"/>
                  </a:lnTo>
                  <a:lnTo>
                    <a:pt x="1002" y="1435"/>
                  </a:lnTo>
                  <a:lnTo>
                    <a:pt x="1035" y="934"/>
                  </a:lnTo>
                  <a:lnTo>
                    <a:pt x="1469" y="667"/>
                  </a:lnTo>
                  <a:lnTo>
                    <a:pt x="968" y="501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73"/>
            <p:cNvSpPr/>
            <p:nvPr/>
          </p:nvSpPr>
          <p:spPr>
            <a:xfrm>
              <a:off x="4568992" y="4156647"/>
              <a:ext cx="21021" cy="141582"/>
            </a:xfrm>
            <a:custGeom>
              <a:avLst/>
              <a:gdLst/>
              <a:ahLst/>
              <a:cxnLst/>
              <a:rect l="l" t="t" r="r" b="b"/>
              <a:pathLst>
                <a:path w="1001" h="6742" extrusionOk="0">
                  <a:moveTo>
                    <a:pt x="137" y="1"/>
                  </a:moveTo>
                  <a:cubicBezTo>
                    <a:pt x="136" y="1"/>
                    <a:pt x="135" y="1"/>
                    <a:pt x="134" y="1"/>
                  </a:cubicBezTo>
                  <a:cubicBezTo>
                    <a:pt x="34" y="35"/>
                    <a:pt x="668" y="1469"/>
                    <a:pt x="668" y="3371"/>
                  </a:cubicBezTo>
                  <a:cubicBezTo>
                    <a:pt x="668" y="5272"/>
                    <a:pt x="1" y="6740"/>
                    <a:pt x="101" y="6740"/>
                  </a:cubicBezTo>
                  <a:cubicBezTo>
                    <a:pt x="101" y="6741"/>
                    <a:pt x="103" y="6742"/>
                    <a:pt x="104" y="6742"/>
                  </a:cubicBezTo>
                  <a:cubicBezTo>
                    <a:pt x="169" y="6742"/>
                    <a:pt x="935" y="5327"/>
                    <a:pt x="968" y="3371"/>
                  </a:cubicBezTo>
                  <a:cubicBezTo>
                    <a:pt x="1001" y="1425"/>
                    <a:pt x="219" y="1"/>
                    <a:pt x="13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73"/>
            <p:cNvSpPr/>
            <p:nvPr/>
          </p:nvSpPr>
          <p:spPr>
            <a:xfrm>
              <a:off x="4536064" y="4159461"/>
              <a:ext cx="14028" cy="138747"/>
            </a:xfrm>
            <a:custGeom>
              <a:avLst/>
              <a:gdLst/>
              <a:ahLst/>
              <a:cxnLst/>
              <a:rect l="l" t="t" r="r" b="b"/>
              <a:pathLst>
                <a:path w="668" h="6607" extrusionOk="0">
                  <a:moveTo>
                    <a:pt x="104" y="0"/>
                  </a:moveTo>
                  <a:cubicBezTo>
                    <a:pt x="103" y="0"/>
                    <a:pt x="102" y="0"/>
                    <a:pt x="101" y="1"/>
                  </a:cubicBezTo>
                  <a:cubicBezTo>
                    <a:pt x="1" y="34"/>
                    <a:pt x="368" y="1469"/>
                    <a:pt x="368" y="3303"/>
                  </a:cubicBezTo>
                  <a:cubicBezTo>
                    <a:pt x="368" y="5138"/>
                    <a:pt x="34" y="6606"/>
                    <a:pt x="101" y="6606"/>
                  </a:cubicBezTo>
                  <a:cubicBezTo>
                    <a:pt x="102" y="6606"/>
                    <a:pt x="102" y="6606"/>
                    <a:pt x="103" y="6606"/>
                  </a:cubicBezTo>
                  <a:cubicBezTo>
                    <a:pt x="179" y="6606"/>
                    <a:pt x="668" y="5150"/>
                    <a:pt x="668" y="3303"/>
                  </a:cubicBezTo>
                  <a:cubicBezTo>
                    <a:pt x="668" y="1456"/>
                    <a:pt x="211" y="0"/>
                    <a:pt x="10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73"/>
            <p:cNvSpPr/>
            <p:nvPr/>
          </p:nvSpPr>
          <p:spPr>
            <a:xfrm>
              <a:off x="4440094" y="4127415"/>
              <a:ext cx="302652" cy="312270"/>
            </a:xfrm>
            <a:custGeom>
              <a:avLst/>
              <a:gdLst/>
              <a:ahLst/>
              <a:cxnLst/>
              <a:rect l="l" t="t" r="r" b="b"/>
              <a:pathLst>
                <a:path w="14412" h="14870" extrusionOk="0">
                  <a:moveTo>
                    <a:pt x="7033" y="1"/>
                  </a:moveTo>
                  <a:cubicBezTo>
                    <a:pt x="5693" y="1"/>
                    <a:pt x="4350" y="384"/>
                    <a:pt x="3170" y="1160"/>
                  </a:cubicBezTo>
                  <a:cubicBezTo>
                    <a:pt x="1102" y="2628"/>
                    <a:pt x="1" y="5296"/>
                    <a:pt x="101" y="7831"/>
                  </a:cubicBezTo>
                  <a:cubicBezTo>
                    <a:pt x="201" y="10400"/>
                    <a:pt x="1435" y="13535"/>
                    <a:pt x="3770" y="14870"/>
                  </a:cubicBezTo>
                  <a:lnTo>
                    <a:pt x="10542" y="14836"/>
                  </a:lnTo>
                  <a:cubicBezTo>
                    <a:pt x="12777" y="13235"/>
                    <a:pt x="14144" y="10733"/>
                    <a:pt x="14311" y="7998"/>
                  </a:cubicBezTo>
                  <a:cubicBezTo>
                    <a:pt x="14411" y="5230"/>
                    <a:pt x="13077" y="2628"/>
                    <a:pt x="10809" y="1093"/>
                  </a:cubicBezTo>
                  <a:cubicBezTo>
                    <a:pt x="9654" y="368"/>
                    <a:pt x="8345" y="1"/>
                    <a:pt x="7033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73"/>
            <p:cNvSpPr/>
            <p:nvPr/>
          </p:nvSpPr>
          <p:spPr>
            <a:xfrm>
              <a:off x="4582999" y="4132854"/>
              <a:ext cx="15435" cy="312438"/>
            </a:xfrm>
            <a:custGeom>
              <a:avLst/>
              <a:gdLst/>
              <a:ahLst/>
              <a:cxnLst/>
              <a:rect l="l" t="t" r="r" b="b"/>
              <a:pathLst>
                <a:path w="735" h="14878" extrusionOk="0">
                  <a:moveTo>
                    <a:pt x="1" y="0"/>
                  </a:moveTo>
                  <a:cubicBezTo>
                    <a:pt x="1" y="200"/>
                    <a:pt x="1" y="401"/>
                    <a:pt x="1" y="601"/>
                  </a:cubicBezTo>
                  <a:cubicBezTo>
                    <a:pt x="34" y="1001"/>
                    <a:pt x="67" y="1535"/>
                    <a:pt x="101" y="2202"/>
                  </a:cubicBezTo>
                  <a:cubicBezTo>
                    <a:pt x="201" y="3536"/>
                    <a:pt x="301" y="5371"/>
                    <a:pt x="401" y="7439"/>
                  </a:cubicBezTo>
                  <a:cubicBezTo>
                    <a:pt x="501" y="9507"/>
                    <a:pt x="534" y="11342"/>
                    <a:pt x="568" y="12709"/>
                  </a:cubicBezTo>
                  <a:cubicBezTo>
                    <a:pt x="601" y="13343"/>
                    <a:pt x="634" y="13877"/>
                    <a:pt x="634" y="14311"/>
                  </a:cubicBezTo>
                  <a:cubicBezTo>
                    <a:pt x="601" y="14477"/>
                    <a:pt x="634" y="14677"/>
                    <a:pt x="668" y="14878"/>
                  </a:cubicBezTo>
                  <a:cubicBezTo>
                    <a:pt x="701" y="14677"/>
                    <a:pt x="701" y="14477"/>
                    <a:pt x="701" y="14277"/>
                  </a:cubicBezTo>
                  <a:cubicBezTo>
                    <a:pt x="735" y="13910"/>
                    <a:pt x="735" y="13377"/>
                    <a:pt x="735" y="12709"/>
                  </a:cubicBezTo>
                  <a:cubicBezTo>
                    <a:pt x="735" y="11342"/>
                    <a:pt x="701" y="9474"/>
                    <a:pt x="634" y="7439"/>
                  </a:cubicBezTo>
                  <a:cubicBezTo>
                    <a:pt x="534" y="5371"/>
                    <a:pt x="401" y="3503"/>
                    <a:pt x="268" y="2168"/>
                  </a:cubicBezTo>
                  <a:cubicBezTo>
                    <a:pt x="201" y="1501"/>
                    <a:pt x="167" y="968"/>
                    <a:pt x="101" y="567"/>
                  </a:cubicBezTo>
                  <a:cubicBezTo>
                    <a:pt x="101" y="401"/>
                    <a:pt x="67" y="20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73"/>
            <p:cNvSpPr/>
            <p:nvPr/>
          </p:nvSpPr>
          <p:spPr>
            <a:xfrm>
              <a:off x="4422580" y="4275990"/>
              <a:ext cx="34356" cy="5439"/>
            </a:xfrm>
            <a:custGeom>
              <a:avLst/>
              <a:gdLst/>
              <a:ahLst/>
              <a:cxnLst/>
              <a:rect l="l" t="t" r="r" b="b"/>
              <a:pathLst>
                <a:path w="1636" h="259" extrusionOk="0">
                  <a:moveTo>
                    <a:pt x="325" y="1"/>
                  </a:moveTo>
                  <a:cubicBezTo>
                    <a:pt x="127" y="1"/>
                    <a:pt x="1" y="17"/>
                    <a:pt x="1" y="56"/>
                  </a:cubicBezTo>
                  <a:cubicBezTo>
                    <a:pt x="1" y="123"/>
                    <a:pt x="334" y="189"/>
                    <a:pt x="801" y="223"/>
                  </a:cubicBezTo>
                  <a:cubicBezTo>
                    <a:pt x="980" y="248"/>
                    <a:pt x="1144" y="259"/>
                    <a:pt x="1278" y="259"/>
                  </a:cubicBezTo>
                  <a:cubicBezTo>
                    <a:pt x="1495" y="259"/>
                    <a:pt x="1635" y="231"/>
                    <a:pt x="1635" y="189"/>
                  </a:cubicBezTo>
                  <a:cubicBezTo>
                    <a:pt x="1635" y="123"/>
                    <a:pt x="1268" y="56"/>
                    <a:pt x="835" y="23"/>
                  </a:cubicBezTo>
                  <a:cubicBezTo>
                    <a:pt x="641" y="9"/>
                    <a:pt x="465" y="1"/>
                    <a:pt x="3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73"/>
            <p:cNvSpPr/>
            <p:nvPr/>
          </p:nvSpPr>
          <p:spPr>
            <a:xfrm>
              <a:off x="4431001" y="4218828"/>
              <a:ext cx="28728" cy="13251"/>
            </a:xfrm>
            <a:custGeom>
              <a:avLst/>
              <a:gdLst/>
              <a:ahLst/>
              <a:cxnLst/>
              <a:rect l="l" t="t" r="r" b="b"/>
              <a:pathLst>
                <a:path w="1368" h="631" extrusionOk="0">
                  <a:moveTo>
                    <a:pt x="60" y="1"/>
                  </a:moveTo>
                  <a:cubicBezTo>
                    <a:pt x="43" y="1"/>
                    <a:pt x="34" y="4"/>
                    <a:pt x="34" y="9"/>
                  </a:cubicBezTo>
                  <a:cubicBezTo>
                    <a:pt x="0" y="76"/>
                    <a:pt x="267" y="243"/>
                    <a:pt x="634" y="410"/>
                  </a:cubicBezTo>
                  <a:cubicBezTo>
                    <a:pt x="923" y="541"/>
                    <a:pt x="1190" y="631"/>
                    <a:pt x="1308" y="631"/>
                  </a:cubicBezTo>
                  <a:cubicBezTo>
                    <a:pt x="1340" y="631"/>
                    <a:pt x="1361" y="624"/>
                    <a:pt x="1368" y="610"/>
                  </a:cubicBezTo>
                  <a:cubicBezTo>
                    <a:pt x="1368" y="576"/>
                    <a:pt x="1101" y="376"/>
                    <a:pt x="734" y="209"/>
                  </a:cubicBezTo>
                  <a:cubicBezTo>
                    <a:pt x="428" y="70"/>
                    <a:pt x="146" y="1"/>
                    <a:pt x="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73"/>
            <p:cNvSpPr/>
            <p:nvPr/>
          </p:nvSpPr>
          <p:spPr>
            <a:xfrm>
              <a:off x="4455508" y="4173258"/>
              <a:ext cx="29442" cy="22974"/>
            </a:xfrm>
            <a:custGeom>
              <a:avLst/>
              <a:gdLst/>
              <a:ahLst/>
              <a:cxnLst/>
              <a:rect l="l" t="t" r="r" b="b"/>
              <a:pathLst>
                <a:path w="1402" h="1094" extrusionOk="0">
                  <a:moveTo>
                    <a:pt x="63" y="1"/>
                  </a:moveTo>
                  <a:cubicBezTo>
                    <a:pt x="51" y="1"/>
                    <a:pt x="41" y="4"/>
                    <a:pt x="34" y="11"/>
                  </a:cubicBezTo>
                  <a:cubicBezTo>
                    <a:pt x="1" y="44"/>
                    <a:pt x="234" y="378"/>
                    <a:pt x="601" y="678"/>
                  </a:cubicBezTo>
                  <a:cubicBezTo>
                    <a:pt x="914" y="934"/>
                    <a:pt x="1227" y="1093"/>
                    <a:pt x="1333" y="1093"/>
                  </a:cubicBezTo>
                  <a:cubicBezTo>
                    <a:pt x="1351" y="1093"/>
                    <a:pt x="1363" y="1088"/>
                    <a:pt x="1368" y="1078"/>
                  </a:cubicBezTo>
                  <a:cubicBezTo>
                    <a:pt x="1402" y="1045"/>
                    <a:pt x="1101" y="812"/>
                    <a:pt x="735" y="511"/>
                  </a:cubicBezTo>
                  <a:cubicBezTo>
                    <a:pt x="436" y="243"/>
                    <a:pt x="164" y="1"/>
                    <a:pt x="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73"/>
            <p:cNvSpPr/>
            <p:nvPr/>
          </p:nvSpPr>
          <p:spPr>
            <a:xfrm>
              <a:off x="4496143" y="4135584"/>
              <a:ext cx="14028" cy="26775"/>
            </a:xfrm>
            <a:custGeom>
              <a:avLst/>
              <a:gdLst/>
              <a:ahLst/>
              <a:cxnLst/>
              <a:rect l="l" t="t" r="r" b="b"/>
              <a:pathLst>
                <a:path w="668" h="1275" extrusionOk="0">
                  <a:moveTo>
                    <a:pt x="74" y="1"/>
                  </a:moveTo>
                  <a:cubicBezTo>
                    <a:pt x="71" y="1"/>
                    <a:pt x="69" y="2"/>
                    <a:pt x="67" y="4"/>
                  </a:cubicBezTo>
                  <a:cubicBezTo>
                    <a:pt x="0" y="4"/>
                    <a:pt x="67" y="304"/>
                    <a:pt x="234" y="671"/>
                  </a:cubicBezTo>
                  <a:cubicBezTo>
                    <a:pt x="391" y="1017"/>
                    <a:pt x="549" y="1274"/>
                    <a:pt x="622" y="1274"/>
                  </a:cubicBezTo>
                  <a:cubicBezTo>
                    <a:pt x="626" y="1274"/>
                    <a:pt x="630" y="1273"/>
                    <a:pt x="634" y="1271"/>
                  </a:cubicBezTo>
                  <a:cubicBezTo>
                    <a:pt x="668" y="1238"/>
                    <a:pt x="601" y="938"/>
                    <a:pt x="434" y="604"/>
                  </a:cubicBezTo>
                  <a:cubicBezTo>
                    <a:pt x="277" y="258"/>
                    <a:pt x="119" y="1"/>
                    <a:pt x="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73"/>
            <p:cNvSpPr/>
            <p:nvPr/>
          </p:nvSpPr>
          <p:spPr>
            <a:xfrm>
              <a:off x="4538164" y="4109040"/>
              <a:ext cx="11235" cy="29484"/>
            </a:xfrm>
            <a:custGeom>
              <a:avLst/>
              <a:gdLst/>
              <a:ahLst/>
              <a:cxnLst/>
              <a:rect l="l" t="t" r="r" b="b"/>
              <a:pathLst>
                <a:path w="535" h="1404" extrusionOk="0">
                  <a:moveTo>
                    <a:pt x="34" y="0"/>
                  </a:moveTo>
                  <a:cubicBezTo>
                    <a:pt x="1" y="0"/>
                    <a:pt x="1" y="334"/>
                    <a:pt x="134" y="734"/>
                  </a:cubicBezTo>
                  <a:cubicBezTo>
                    <a:pt x="229" y="1114"/>
                    <a:pt x="414" y="1404"/>
                    <a:pt x="490" y="1404"/>
                  </a:cubicBezTo>
                  <a:cubicBezTo>
                    <a:pt x="494" y="1404"/>
                    <a:pt x="498" y="1403"/>
                    <a:pt x="501" y="1401"/>
                  </a:cubicBezTo>
                  <a:cubicBezTo>
                    <a:pt x="535" y="1368"/>
                    <a:pt x="434" y="1068"/>
                    <a:pt x="334" y="667"/>
                  </a:cubicBezTo>
                  <a:cubicBezTo>
                    <a:pt x="201" y="300"/>
                    <a:pt x="101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73"/>
            <p:cNvSpPr/>
            <p:nvPr/>
          </p:nvSpPr>
          <p:spPr>
            <a:xfrm>
              <a:off x="4604713" y="4111140"/>
              <a:ext cx="9828" cy="21798"/>
            </a:xfrm>
            <a:custGeom>
              <a:avLst/>
              <a:gdLst/>
              <a:ahLst/>
              <a:cxnLst/>
              <a:rect l="l" t="t" r="r" b="b"/>
              <a:pathLst>
                <a:path w="468" h="1038" extrusionOk="0">
                  <a:moveTo>
                    <a:pt x="434" y="0"/>
                  </a:moveTo>
                  <a:cubicBezTo>
                    <a:pt x="368" y="0"/>
                    <a:pt x="234" y="200"/>
                    <a:pt x="134" y="501"/>
                  </a:cubicBezTo>
                  <a:cubicBezTo>
                    <a:pt x="34" y="767"/>
                    <a:pt x="1" y="1001"/>
                    <a:pt x="67" y="1034"/>
                  </a:cubicBezTo>
                  <a:cubicBezTo>
                    <a:pt x="70" y="1036"/>
                    <a:pt x="72" y="1037"/>
                    <a:pt x="75" y="1037"/>
                  </a:cubicBezTo>
                  <a:cubicBezTo>
                    <a:pt x="118" y="1037"/>
                    <a:pt x="241" y="817"/>
                    <a:pt x="334" y="567"/>
                  </a:cubicBezTo>
                  <a:cubicBezTo>
                    <a:pt x="434" y="267"/>
                    <a:pt x="468" y="34"/>
                    <a:pt x="4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73"/>
            <p:cNvSpPr/>
            <p:nvPr/>
          </p:nvSpPr>
          <p:spPr>
            <a:xfrm>
              <a:off x="4643941" y="4132035"/>
              <a:ext cx="18942" cy="15918"/>
            </a:xfrm>
            <a:custGeom>
              <a:avLst/>
              <a:gdLst/>
              <a:ahLst/>
              <a:cxnLst/>
              <a:rect l="l" t="t" r="r" b="b"/>
              <a:pathLst>
                <a:path w="902" h="758" extrusionOk="0">
                  <a:moveTo>
                    <a:pt x="852" y="1"/>
                  </a:moveTo>
                  <a:cubicBezTo>
                    <a:pt x="787" y="1"/>
                    <a:pt x="581" y="127"/>
                    <a:pt x="401" y="306"/>
                  </a:cubicBezTo>
                  <a:cubicBezTo>
                    <a:pt x="168" y="506"/>
                    <a:pt x="1" y="706"/>
                    <a:pt x="67" y="740"/>
                  </a:cubicBezTo>
                  <a:cubicBezTo>
                    <a:pt x="73" y="752"/>
                    <a:pt x="85" y="757"/>
                    <a:pt x="100" y="757"/>
                  </a:cubicBezTo>
                  <a:cubicBezTo>
                    <a:pt x="173" y="757"/>
                    <a:pt x="342" y="638"/>
                    <a:pt x="534" y="473"/>
                  </a:cubicBezTo>
                  <a:cubicBezTo>
                    <a:pt x="768" y="273"/>
                    <a:pt x="901" y="39"/>
                    <a:pt x="868" y="6"/>
                  </a:cubicBezTo>
                  <a:cubicBezTo>
                    <a:pt x="865" y="2"/>
                    <a:pt x="859" y="1"/>
                    <a:pt x="8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73"/>
            <p:cNvSpPr/>
            <p:nvPr/>
          </p:nvSpPr>
          <p:spPr>
            <a:xfrm>
              <a:off x="4684576" y="4159335"/>
              <a:ext cx="21042" cy="14343"/>
            </a:xfrm>
            <a:custGeom>
              <a:avLst/>
              <a:gdLst/>
              <a:ahLst/>
              <a:cxnLst/>
              <a:rect l="l" t="t" r="r" b="b"/>
              <a:pathLst>
                <a:path w="1002" h="683" extrusionOk="0">
                  <a:moveTo>
                    <a:pt x="945" y="0"/>
                  </a:moveTo>
                  <a:cubicBezTo>
                    <a:pt x="874" y="0"/>
                    <a:pt x="667" y="95"/>
                    <a:pt x="434" y="240"/>
                  </a:cubicBezTo>
                  <a:cubicBezTo>
                    <a:pt x="167" y="440"/>
                    <a:pt x="0" y="607"/>
                    <a:pt x="34" y="674"/>
                  </a:cubicBezTo>
                  <a:cubicBezTo>
                    <a:pt x="39" y="679"/>
                    <a:pt x="49" y="682"/>
                    <a:pt x="63" y="682"/>
                  </a:cubicBezTo>
                  <a:cubicBezTo>
                    <a:pt x="134" y="682"/>
                    <a:pt x="311" y="608"/>
                    <a:pt x="534" y="440"/>
                  </a:cubicBezTo>
                  <a:cubicBezTo>
                    <a:pt x="801" y="240"/>
                    <a:pt x="1001" y="74"/>
                    <a:pt x="968" y="7"/>
                  </a:cubicBezTo>
                  <a:cubicBezTo>
                    <a:pt x="964" y="3"/>
                    <a:pt x="956" y="0"/>
                    <a:pt x="9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73"/>
            <p:cNvSpPr/>
            <p:nvPr/>
          </p:nvSpPr>
          <p:spPr>
            <a:xfrm>
              <a:off x="4706290" y="4200369"/>
              <a:ext cx="29442" cy="12810"/>
            </a:xfrm>
            <a:custGeom>
              <a:avLst/>
              <a:gdLst/>
              <a:ahLst/>
              <a:cxnLst/>
              <a:rect l="l" t="t" r="r" b="b"/>
              <a:pathLst>
                <a:path w="1402" h="610" extrusionOk="0">
                  <a:moveTo>
                    <a:pt x="1312" y="0"/>
                  </a:moveTo>
                  <a:cubicBezTo>
                    <a:pt x="1202" y="0"/>
                    <a:pt x="949" y="90"/>
                    <a:pt x="634" y="221"/>
                  </a:cubicBezTo>
                  <a:cubicBezTo>
                    <a:pt x="267" y="354"/>
                    <a:pt x="1" y="555"/>
                    <a:pt x="1" y="588"/>
                  </a:cubicBezTo>
                  <a:cubicBezTo>
                    <a:pt x="8" y="603"/>
                    <a:pt x="30" y="609"/>
                    <a:pt x="63" y="609"/>
                  </a:cubicBezTo>
                  <a:cubicBezTo>
                    <a:pt x="182" y="609"/>
                    <a:pt x="448" y="525"/>
                    <a:pt x="734" y="421"/>
                  </a:cubicBezTo>
                  <a:cubicBezTo>
                    <a:pt x="1101" y="254"/>
                    <a:pt x="1402" y="88"/>
                    <a:pt x="1368" y="21"/>
                  </a:cubicBezTo>
                  <a:cubicBezTo>
                    <a:pt x="1361" y="7"/>
                    <a:pt x="1342" y="0"/>
                    <a:pt x="13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73"/>
            <p:cNvSpPr/>
            <p:nvPr/>
          </p:nvSpPr>
          <p:spPr>
            <a:xfrm>
              <a:off x="4718890" y="4244469"/>
              <a:ext cx="28056" cy="5670"/>
            </a:xfrm>
            <a:custGeom>
              <a:avLst/>
              <a:gdLst/>
              <a:ahLst/>
              <a:cxnLst/>
              <a:rect l="l" t="t" r="r" b="b"/>
              <a:pathLst>
                <a:path w="1336" h="270" extrusionOk="0">
                  <a:moveTo>
                    <a:pt x="1073" y="1"/>
                  </a:moveTo>
                  <a:cubicBezTo>
                    <a:pt x="961" y="1"/>
                    <a:pt x="820" y="9"/>
                    <a:pt x="668" y="22"/>
                  </a:cubicBezTo>
                  <a:cubicBezTo>
                    <a:pt x="301" y="89"/>
                    <a:pt x="1" y="156"/>
                    <a:pt x="1" y="223"/>
                  </a:cubicBezTo>
                  <a:cubicBezTo>
                    <a:pt x="25" y="246"/>
                    <a:pt x="182" y="270"/>
                    <a:pt x="401" y="270"/>
                  </a:cubicBezTo>
                  <a:cubicBezTo>
                    <a:pt x="492" y="270"/>
                    <a:pt x="594" y="266"/>
                    <a:pt x="701" y="256"/>
                  </a:cubicBezTo>
                  <a:cubicBezTo>
                    <a:pt x="1068" y="189"/>
                    <a:pt x="1335" y="123"/>
                    <a:pt x="1335" y="56"/>
                  </a:cubicBezTo>
                  <a:cubicBezTo>
                    <a:pt x="1335" y="17"/>
                    <a:pt x="1232" y="1"/>
                    <a:pt x="107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73"/>
            <p:cNvSpPr/>
            <p:nvPr/>
          </p:nvSpPr>
          <p:spPr>
            <a:xfrm>
              <a:off x="4725904" y="4288611"/>
              <a:ext cx="28035" cy="12558"/>
            </a:xfrm>
            <a:custGeom>
              <a:avLst/>
              <a:gdLst/>
              <a:ahLst/>
              <a:cxnLst/>
              <a:rect l="l" t="t" r="r" b="b"/>
              <a:pathLst>
                <a:path w="1335" h="598" extrusionOk="0">
                  <a:moveTo>
                    <a:pt x="92" y="1"/>
                  </a:moveTo>
                  <a:cubicBezTo>
                    <a:pt x="61" y="1"/>
                    <a:pt x="41" y="7"/>
                    <a:pt x="34" y="22"/>
                  </a:cubicBezTo>
                  <a:cubicBezTo>
                    <a:pt x="1" y="55"/>
                    <a:pt x="267" y="255"/>
                    <a:pt x="634" y="389"/>
                  </a:cubicBezTo>
                  <a:cubicBezTo>
                    <a:pt x="940" y="528"/>
                    <a:pt x="1200" y="597"/>
                    <a:pt x="1297" y="597"/>
                  </a:cubicBezTo>
                  <a:cubicBezTo>
                    <a:pt x="1316" y="597"/>
                    <a:pt x="1329" y="595"/>
                    <a:pt x="1335" y="589"/>
                  </a:cubicBezTo>
                  <a:cubicBezTo>
                    <a:pt x="1335" y="522"/>
                    <a:pt x="1068" y="356"/>
                    <a:pt x="701" y="189"/>
                  </a:cubicBezTo>
                  <a:cubicBezTo>
                    <a:pt x="441" y="85"/>
                    <a:pt x="201" y="1"/>
                    <a:pt x="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73"/>
            <p:cNvSpPr/>
            <p:nvPr/>
          </p:nvSpPr>
          <p:spPr>
            <a:xfrm>
              <a:off x="4716790" y="4328217"/>
              <a:ext cx="31542" cy="20118"/>
            </a:xfrm>
            <a:custGeom>
              <a:avLst/>
              <a:gdLst/>
              <a:ahLst/>
              <a:cxnLst/>
              <a:rect l="l" t="t" r="r" b="b"/>
              <a:pathLst>
                <a:path w="1502" h="958" extrusionOk="0">
                  <a:moveTo>
                    <a:pt x="44" y="1"/>
                  </a:moveTo>
                  <a:cubicBezTo>
                    <a:pt x="40" y="1"/>
                    <a:pt x="36" y="2"/>
                    <a:pt x="34" y="4"/>
                  </a:cubicBezTo>
                  <a:cubicBezTo>
                    <a:pt x="1" y="37"/>
                    <a:pt x="234" y="371"/>
                    <a:pt x="635" y="638"/>
                  </a:cubicBezTo>
                  <a:cubicBezTo>
                    <a:pt x="982" y="851"/>
                    <a:pt x="1307" y="958"/>
                    <a:pt x="1424" y="958"/>
                  </a:cubicBezTo>
                  <a:cubicBezTo>
                    <a:pt x="1453" y="958"/>
                    <a:pt x="1469" y="951"/>
                    <a:pt x="1469" y="938"/>
                  </a:cubicBezTo>
                  <a:cubicBezTo>
                    <a:pt x="1502" y="871"/>
                    <a:pt x="1135" y="704"/>
                    <a:pt x="768" y="471"/>
                  </a:cubicBezTo>
                  <a:cubicBezTo>
                    <a:pt x="394" y="221"/>
                    <a:pt x="107" y="1"/>
                    <a:pt x="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73"/>
            <p:cNvSpPr/>
            <p:nvPr/>
          </p:nvSpPr>
          <p:spPr>
            <a:xfrm>
              <a:off x="4699990" y="4367445"/>
              <a:ext cx="23835" cy="24003"/>
            </a:xfrm>
            <a:custGeom>
              <a:avLst/>
              <a:gdLst/>
              <a:ahLst/>
              <a:cxnLst/>
              <a:rect l="l" t="t" r="r" b="b"/>
              <a:pathLst>
                <a:path w="1135" h="1143" extrusionOk="0">
                  <a:moveTo>
                    <a:pt x="43" y="1"/>
                  </a:moveTo>
                  <a:cubicBezTo>
                    <a:pt x="39" y="1"/>
                    <a:pt x="36" y="2"/>
                    <a:pt x="34" y="4"/>
                  </a:cubicBezTo>
                  <a:cubicBezTo>
                    <a:pt x="0" y="37"/>
                    <a:pt x="167" y="338"/>
                    <a:pt x="467" y="671"/>
                  </a:cubicBezTo>
                  <a:cubicBezTo>
                    <a:pt x="742" y="977"/>
                    <a:pt x="1017" y="1142"/>
                    <a:pt x="1087" y="1142"/>
                  </a:cubicBezTo>
                  <a:cubicBezTo>
                    <a:pt x="1094" y="1142"/>
                    <a:pt x="1098" y="1141"/>
                    <a:pt x="1101" y="1138"/>
                  </a:cubicBezTo>
                  <a:cubicBezTo>
                    <a:pt x="1134" y="1071"/>
                    <a:pt x="901" y="838"/>
                    <a:pt x="601" y="504"/>
                  </a:cubicBezTo>
                  <a:cubicBezTo>
                    <a:pt x="351" y="223"/>
                    <a:pt x="101" y="1"/>
                    <a:pt x="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73"/>
            <p:cNvSpPr/>
            <p:nvPr/>
          </p:nvSpPr>
          <p:spPr>
            <a:xfrm>
              <a:off x="4455508" y="4395879"/>
              <a:ext cx="34356" cy="17514"/>
            </a:xfrm>
            <a:custGeom>
              <a:avLst/>
              <a:gdLst/>
              <a:ahLst/>
              <a:cxnLst/>
              <a:rect l="l" t="t" r="r" b="b"/>
              <a:pathLst>
                <a:path w="1636" h="834" extrusionOk="0">
                  <a:moveTo>
                    <a:pt x="1555" y="0"/>
                  </a:moveTo>
                  <a:cubicBezTo>
                    <a:pt x="1439" y="0"/>
                    <a:pt x="1126" y="125"/>
                    <a:pt x="768" y="318"/>
                  </a:cubicBezTo>
                  <a:cubicBezTo>
                    <a:pt x="334" y="551"/>
                    <a:pt x="1" y="751"/>
                    <a:pt x="34" y="818"/>
                  </a:cubicBezTo>
                  <a:cubicBezTo>
                    <a:pt x="39" y="828"/>
                    <a:pt x="52" y="833"/>
                    <a:pt x="72" y="833"/>
                  </a:cubicBezTo>
                  <a:cubicBezTo>
                    <a:pt x="181" y="833"/>
                    <a:pt x="501" y="687"/>
                    <a:pt x="868" y="518"/>
                  </a:cubicBezTo>
                  <a:cubicBezTo>
                    <a:pt x="1302" y="284"/>
                    <a:pt x="1635" y="51"/>
                    <a:pt x="1602" y="18"/>
                  </a:cubicBezTo>
                  <a:cubicBezTo>
                    <a:pt x="1596" y="6"/>
                    <a:pt x="1580" y="0"/>
                    <a:pt x="15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73"/>
            <p:cNvSpPr/>
            <p:nvPr/>
          </p:nvSpPr>
          <p:spPr>
            <a:xfrm>
              <a:off x="4440808" y="4356840"/>
              <a:ext cx="27342" cy="12537"/>
            </a:xfrm>
            <a:custGeom>
              <a:avLst/>
              <a:gdLst/>
              <a:ahLst/>
              <a:cxnLst/>
              <a:rect l="l" t="t" r="r" b="b"/>
              <a:pathLst>
                <a:path w="1302" h="597" extrusionOk="0">
                  <a:moveTo>
                    <a:pt x="1263" y="0"/>
                  </a:moveTo>
                  <a:cubicBezTo>
                    <a:pt x="1166" y="0"/>
                    <a:pt x="906" y="70"/>
                    <a:pt x="601" y="209"/>
                  </a:cubicBezTo>
                  <a:cubicBezTo>
                    <a:pt x="267" y="376"/>
                    <a:pt x="0" y="542"/>
                    <a:pt x="34" y="576"/>
                  </a:cubicBezTo>
                  <a:cubicBezTo>
                    <a:pt x="41" y="590"/>
                    <a:pt x="61" y="597"/>
                    <a:pt x="92" y="597"/>
                  </a:cubicBezTo>
                  <a:cubicBezTo>
                    <a:pt x="200" y="597"/>
                    <a:pt x="440" y="513"/>
                    <a:pt x="701" y="409"/>
                  </a:cubicBezTo>
                  <a:cubicBezTo>
                    <a:pt x="1068" y="242"/>
                    <a:pt x="1301" y="75"/>
                    <a:pt x="1301" y="9"/>
                  </a:cubicBezTo>
                  <a:cubicBezTo>
                    <a:pt x="1296" y="3"/>
                    <a:pt x="1283" y="0"/>
                    <a:pt x="126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73"/>
            <p:cNvSpPr/>
            <p:nvPr/>
          </p:nvSpPr>
          <p:spPr>
            <a:xfrm>
              <a:off x="4421194" y="4321644"/>
              <a:ext cx="30828" cy="6321"/>
            </a:xfrm>
            <a:custGeom>
              <a:avLst/>
              <a:gdLst/>
              <a:ahLst/>
              <a:cxnLst/>
              <a:rect l="l" t="t" r="r" b="b"/>
              <a:pathLst>
                <a:path w="1468" h="301" extrusionOk="0">
                  <a:moveTo>
                    <a:pt x="1251" y="0"/>
                  </a:moveTo>
                  <a:cubicBezTo>
                    <a:pt x="1118" y="0"/>
                    <a:pt x="934" y="17"/>
                    <a:pt x="734" y="50"/>
                  </a:cubicBezTo>
                  <a:cubicBezTo>
                    <a:pt x="334" y="117"/>
                    <a:pt x="0" y="217"/>
                    <a:pt x="0" y="250"/>
                  </a:cubicBezTo>
                  <a:cubicBezTo>
                    <a:pt x="17" y="284"/>
                    <a:pt x="100" y="300"/>
                    <a:pt x="234" y="300"/>
                  </a:cubicBezTo>
                  <a:cubicBezTo>
                    <a:pt x="367" y="300"/>
                    <a:pt x="551" y="284"/>
                    <a:pt x="767" y="250"/>
                  </a:cubicBezTo>
                  <a:cubicBezTo>
                    <a:pt x="1168" y="217"/>
                    <a:pt x="1468" y="117"/>
                    <a:pt x="1468" y="50"/>
                  </a:cubicBezTo>
                  <a:cubicBezTo>
                    <a:pt x="1468" y="17"/>
                    <a:pt x="1385" y="0"/>
                    <a:pt x="12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73"/>
            <p:cNvSpPr/>
            <p:nvPr/>
          </p:nvSpPr>
          <p:spPr>
            <a:xfrm>
              <a:off x="4473022" y="4303017"/>
              <a:ext cx="30849" cy="6258"/>
            </a:xfrm>
            <a:custGeom>
              <a:avLst/>
              <a:gdLst/>
              <a:ahLst/>
              <a:cxnLst/>
              <a:rect l="l" t="t" r="r" b="b"/>
              <a:pathLst>
                <a:path w="1469" h="298" extrusionOk="0">
                  <a:moveTo>
                    <a:pt x="1314" y="0"/>
                  </a:moveTo>
                  <a:cubicBezTo>
                    <a:pt x="1175" y="0"/>
                    <a:pt x="961" y="29"/>
                    <a:pt x="734" y="70"/>
                  </a:cubicBezTo>
                  <a:cubicBezTo>
                    <a:pt x="334" y="103"/>
                    <a:pt x="1" y="137"/>
                    <a:pt x="1" y="203"/>
                  </a:cubicBezTo>
                  <a:cubicBezTo>
                    <a:pt x="1" y="250"/>
                    <a:pt x="167" y="298"/>
                    <a:pt x="407" y="298"/>
                  </a:cubicBezTo>
                  <a:cubicBezTo>
                    <a:pt x="506" y="298"/>
                    <a:pt x="617" y="289"/>
                    <a:pt x="734" y="270"/>
                  </a:cubicBezTo>
                  <a:cubicBezTo>
                    <a:pt x="1168" y="237"/>
                    <a:pt x="1468" y="103"/>
                    <a:pt x="1468" y="36"/>
                  </a:cubicBezTo>
                  <a:cubicBezTo>
                    <a:pt x="1456" y="11"/>
                    <a:pt x="1399" y="0"/>
                    <a:pt x="13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73"/>
            <p:cNvSpPr/>
            <p:nvPr/>
          </p:nvSpPr>
          <p:spPr>
            <a:xfrm>
              <a:off x="4522057" y="4260240"/>
              <a:ext cx="24549" cy="5859"/>
            </a:xfrm>
            <a:custGeom>
              <a:avLst/>
              <a:gdLst/>
              <a:ahLst/>
              <a:cxnLst/>
              <a:rect l="l" t="t" r="r" b="b"/>
              <a:pathLst>
                <a:path w="1169" h="279" extrusionOk="0">
                  <a:moveTo>
                    <a:pt x="1016" y="0"/>
                  </a:moveTo>
                  <a:cubicBezTo>
                    <a:pt x="903" y="0"/>
                    <a:pt x="741" y="19"/>
                    <a:pt x="568" y="39"/>
                  </a:cubicBezTo>
                  <a:cubicBezTo>
                    <a:pt x="267" y="72"/>
                    <a:pt x="1" y="105"/>
                    <a:pt x="1" y="172"/>
                  </a:cubicBezTo>
                  <a:cubicBezTo>
                    <a:pt x="1" y="201"/>
                    <a:pt x="198" y="279"/>
                    <a:pt x="466" y="279"/>
                  </a:cubicBezTo>
                  <a:cubicBezTo>
                    <a:pt x="509" y="279"/>
                    <a:pt x="554" y="277"/>
                    <a:pt x="601" y="272"/>
                  </a:cubicBezTo>
                  <a:cubicBezTo>
                    <a:pt x="935" y="239"/>
                    <a:pt x="1168" y="105"/>
                    <a:pt x="1168" y="39"/>
                  </a:cubicBezTo>
                  <a:cubicBezTo>
                    <a:pt x="1154" y="10"/>
                    <a:pt x="1098" y="0"/>
                    <a:pt x="101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73"/>
            <p:cNvSpPr/>
            <p:nvPr/>
          </p:nvSpPr>
          <p:spPr>
            <a:xfrm>
              <a:off x="4530457" y="4218429"/>
              <a:ext cx="24549" cy="8883"/>
            </a:xfrm>
            <a:custGeom>
              <a:avLst/>
              <a:gdLst/>
              <a:ahLst/>
              <a:cxnLst/>
              <a:rect l="l" t="t" r="r" b="b"/>
              <a:pathLst>
                <a:path w="1169" h="423" extrusionOk="0">
                  <a:moveTo>
                    <a:pt x="86" y="1"/>
                  </a:moveTo>
                  <a:cubicBezTo>
                    <a:pt x="40" y="1"/>
                    <a:pt x="11" y="9"/>
                    <a:pt x="1" y="28"/>
                  </a:cubicBezTo>
                  <a:cubicBezTo>
                    <a:pt x="1" y="62"/>
                    <a:pt x="234" y="228"/>
                    <a:pt x="535" y="328"/>
                  </a:cubicBezTo>
                  <a:cubicBezTo>
                    <a:pt x="771" y="376"/>
                    <a:pt x="990" y="423"/>
                    <a:pt x="1098" y="423"/>
                  </a:cubicBezTo>
                  <a:cubicBezTo>
                    <a:pt x="1143" y="423"/>
                    <a:pt x="1168" y="415"/>
                    <a:pt x="1168" y="395"/>
                  </a:cubicBezTo>
                  <a:cubicBezTo>
                    <a:pt x="1168" y="362"/>
                    <a:pt x="935" y="195"/>
                    <a:pt x="635" y="95"/>
                  </a:cubicBezTo>
                  <a:cubicBezTo>
                    <a:pt x="399" y="48"/>
                    <a:pt x="196" y="1"/>
                    <a:pt x="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73"/>
            <p:cNvSpPr/>
            <p:nvPr/>
          </p:nvSpPr>
          <p:spPr>
            <a:xfrm>
              <a:off x="4559878" y="4176198"/>
              <a:ext cx="11235" cy="16338"/>
            </a:xfrm>
            <a:custGeom>
              <a:avLst/>
              <a:gdLst/>
              <a:ahLst/>
              <a:cxnLst/>
              <a:rect l="l" t="t" r="r" b="b"/>
              <a:pathLst>
                <a:path w="535" h="778" extrusionOk="0">
                  <a:moveTo>
                    <a:pt x="52" y="0"/>
                  </a:moveTo>
                  <a:cubicBezTo>
                    <a:pt x="46" y="0"/>
                    <a:pt x="40" y="2"/>
                    <a:pt x="34" y="4"/>
                  </a:cubicBezTo>
                  <a:cubicBezTo>
                    <a:pt x="1" y="4"/>
                    <a:pt x="1" y="238"/>
                    <a:pt x="134" y="471"/>
                  </a:cubicBezTo>
                  <a:cubicBezTo>
                    <a:pt x="251" y="676"/>
                    <a:pt x="419" y="778"/>
                    <a:pt x="481" y="778"/>
                  </a:cubicBezTo>
                  <a:cubicBezTo>
                    <a:pt x="490" y="778"/>
                    <a:pt x="497" y="776"/>
                    <a:pt x="501" y="772"/>
                  </a:cubicBezTo>
                  <a:cubicBezTo>
                    <a:pt x="535" y="738"/>
                    <a:pt x="435" y="571"/>
                    <a:pt x="334" y="371"/>
                  </a:cubicBezTo>
                  <a:cubicBezTo>
                    <a:pt x="213" y="158"/>
                    <a:pt x="118" y="0"/>
                    <a:pt x="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73"/>
            <p:cNvSpPr/>
            <p:nvPr/>
          </p:nvSpPr>
          <p:spPr>
            <a:xfrm>
              <a:off x="4530457" y="4332837"/>
              <a:ext cx="21042" cy="7371"/>
            </a:xfrm>
            <a:custGeom>
              <a:avLst/>
              <a:gdLst/>
              <a:ahLst/>
              <a:cxnLst/>
              <a:rect l="l" t="t" r="r" b="b"/>
              <a:pathLst>
                <a:path w="1002" h="351" extrusionOk="0">
                  <a:moveTo>
                    <a:pt x="818" y="1"/>
                  </a:moveTo>
                  <a:cubicBezTo>
                    <a:pt x="718" y="1"/>
                    <a:pt x="585" y="17"/>
                    <a:pt x="435" y="51"/>
                  </a:cubicBezTo>
                  <a:cubicBezTo>
                    <a:pt x="301" y="84"/>
                    <a:pt x="168" y="151"/>
                    <a:pt x="34" y="184"/>
                  </a:cubicBezTo>
                  <a:lnTo>
                    <a:pt x="43" y="218"/>
                  </a:lnTo>
                  <a:lnTo>
                    <a:pt x="1" y="218"/>
                  </a:lnTo>
                  <a:lnTo>
                    <a:pt x="68" y="351"/>
                  </a:lnTo>
                  <a:cubicBezTo>
                    <a:pt x="201" y="351"/>
                    <a:pt x="334" y="318"/>
                    <a:pt x="468" y="284"/>
                  </a:cubicBezTo>
                  <a:cubicBezTo>
                    <a:pt x="768" y="218"/>
                    <a:pt x="1002" y="84"/>
                    <a:pt x="1002" y="51"/>
                  </a:cubicBezTo>
                  <a:cubicBezTo>
                    <a:pt x="985" y="17"/>
                    <a:pt x="918" y="1"/>
                    <a:pt x="8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73"/>
            <p:cNvSpPr/>
            <p:nvPr/>
          </p:nvSpPr>
          <p:spPr>
            <a:xfrm>
              <a:off x="4530457" y="4393695"/>
              <a:ext cx="30156" cy="12537"/>
            </a:xfrm>
            <a:custGeom>
              <a:avLst/>
              <a:gdLst/>
              <a:ahLst/>
              <a:cxnLst/>
              <a:rect l="l" t="t" r="r" b="b"/>
              <a:pathLst>
                <a:path w="1436" h="597" extrusionOk="0">
                  <a:moveTo>
                    <a:pt x="1357" y="0"/>
                  </a:moveTo>
                  <a:cubicBezTo>
                    <a:pt x="1252" y="0"/>
                    <a:pt x="981" y="84"/>
                    <a:pt x="668" y="188"/>
                  </a:cubicBezTo>
                  <a:cubicBezTo>
                    <a:pt x="268" y="355"/>
                    <a:pt x="1" y="522"/>
                    <a:pt x="1" y="589"/>
                  </a:cubicBezTo>
                  <a:cubicBezTo>
                    <a:pt x="6" y="594"/>
                    <a:pt x="20" y="597"/>
                    <a:pt x="42" y="597"/>
                  </a:cubicBezTo>
                  <a:cubicBezTo>
                    <a:pt x="147" y="597"/>
                    <a:pt x="435" y="527"/>
                    <a:pt x="768" y="388"/>
                  </a:cubicBezTo>
                  <a:cubicBezTo>
                    <a:pt x="1135" y="255"/>
                    <a:pt x="1435" y="88"/>
                    <a:pt x="1402" y="22"/>
                  </a:cubicBezTo>
                  <a:cubicBezTo>
                    <a:pt x="1402" y="7"/>
                    <a:pt x="1386" y="0"/>
                    <a:pt x="13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73"/>
            <p:cNvSpPr/>
            <p:nvPr/>
          </p:nvSpPr>
          <p:spPr>
            <a:xfrm>
              <a:off x="4491229" y="4366752"/>
              <a:ext cx="21042" cy="7854"/>
            </a:xfrm>
            <a:custGeom>
              <a:avLst/>
              <a:gdLst/>
              <a:ahLst/>
              <a:cxnLst/>
              <a:rect l="l" t="t" r="r" b="b"/>
              <a:pathLst>
                <a:path w="1002" h="374" extrusionOk="0">
                  <a:moveTo>
                    <a:pt x="877" y="1"/>
                  </a:moveTo>
                  <a:cubicBezTo>
                    <a:pt x="785" y="1"/>
                    <a:pt x="633" y="29"/>
                    <a:pt x="468" y="70"/>
                  </a:cubicBezTo>
                  <a:cubicBezTo>
                    <a:pt x="201" y="170"/>
                    <a:pt x="1" y="304"/>
                    <a:pt x="34" y="337"/>
                  </a:cubicBezTo>
                  <a:cubicBezTo>
                    <a:pt x="34" y="363"/>
                    <a:pt x="68" y="374"/>
                    <a:pt x="125" y="374"/>
                  </a:cubicBezTo>
                  <a:cubicBezTo>
                    <a:pt x="218" y="374"/>
                    <a:pt x="370" y="345"/>
                    <a:pt x="535" y="304"/>
                  </a:cubicBezTo>
                  <a:cubicBezTo>
                    <a:pt x="801" y="204"/>
                    <a:pt x="1002" y="70"/>
                    <a:pt x="968" y="37"/>
                  </a:cubicBezTo>
                  <a:cubicBezTo>
                    <a:pt x="968" y="11"/>
                    <a:pt x="934" y="1"/>
                    <a:pt x="8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73"/>
            <p:cNvSpPr/>
            <p:nvPr/>
          </p:nvSpPr>
          <p:spPr>
            <a:xfrm>
              <a:off x="4484929" y="4233276"/>
              <a:ext cx="30849" cy="11655"/>
            </a:xfrm>
            <a:custGeom>
              <a:avLst/>
              <a:gdLst/>
              <a:ahLst/>
              <a:cxnLst/>
              <a:rect l="l" t="t" r="r" b="b"/>
              <a:pathLst>
                <a:path w="1469" h="555" extrusionOk="0">
                  <a:moveTo>
                    <a:pt x="93" y="0"/>
                  </a:moveTo>
                  <a:cubicBezTo>
                    <a:pt x="62" y="0"/>
                    <a:pt x="41" y="7"/>
                    <a:pt x="34" y="22"/>
                  </a:cubicBezTo>
                  <a:cubicBezTo>
                    <a:pt x="1" y="55"/>
                    <a:pt x="301" y="255"/>
                    <a:pt x="701" y="389"/>
                  </a:cubicBezTo>
                  <a:cubicBezTo>
                    <a:pt x="975" y="503"/>
                    <a:pt x="1233" y="554"/>
                    <a:pt x="1369" y="554"/>
                  </a:cubicBezTo>
                  <a:cubicBezTo>
                    <a:pt x="1432" y="554"/>
                    <a:pt x="1468" y="543"/>
                    <a:pt x="1468" y="522"/>
                  </a:cubicBezTo>
                  <a:cubicBezTo>
                    <a:pt x="1468" y="455"/>
                    <a:pt x="1168" y="322"/>
                    <a:pt x="768" y="189"/>
                  </a:cubicBezTo>
                  <a:cubicBezTo>
                    <a:pt x="455" y="84"/>
                    <a:pt x="204" y="0"/>
                    <a:pt x="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73"/>
            <p:cNvSpPr/>
            <p:nvPr/>
          </p:nvSpPr>
          <p:spPr>
            <a:xfrm>
              <a:off x="4611727" y="4230546"/>
              <a:ext cx="21735" cy="14532"/>
            </a:xfrm>
            <a:custGeom>
              <a:avLst/>
              <a:gdLst/>
              <a:ahLst/>
              <a:cxnLst/>
              <a:rect l="l" t="t" r="r" b="b"/>
              <a:pathLst>
                <a:path w="1035" h="692" extrusionOk="0">
                  <a:moveTo>
                    <a:pt x="962" y="1"/>
                  </a:moveTo>
                  <a:cubicBezTo>
                    <a:pt x="872" y="1"/>
                    <a:pt x="653" y="115"/>
                    <a:pt x="434" y="252"/>
                  </a:cubicBezTo>
                  <a:cubicBezTo>
                    <a:pt x="167" y="419"/>
                    <a:pt x="0" y="619"/>
                    <a:pt x="34" y="685"/>
                  </a:cubicBezTo>
                  <a:cubicBezTo>
                    <a:pt x="34" y="690"/>
                    <a:pt x="39" y="692"/>
                    <a:pt x="47" y="692"/>
                  </a:cubicBezTo>
                  <a:cubicBezTo>
                    <a:pt x="109" y="692"/>
                    <a:pt x="364" y="593"/>
                    <a:pt x="567" y="419"/>
                  </a:cubicBezTo>
                  <a:cubicBezTo>
                    <a:pt x="834" y="252"/>
                    <a:pt x="1034" y="52"/>
                    <a:pt x="1001" y="18"/>
                  </a:cubicBezTo>
                  <a:cubicBezTo>
                    <a:pt x="995" y="6"/>
                    <a:pt x="981" y="1"/>
                    <a:pt x="9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73"/>
            <p:cNvSpPr/>
            <p:nvPr/>
          </p:nvSpPr>
          <p:spPr>
            <a:xfrm>
              <a:off x="4618720" y="4290816"/>
              <a:ext cx="20349" cy="5796"/>
            </a:xfrm>
            <a:custGeom>
              <a:avLst/>
              <a:gdLst/>
              <a:ahLst/>
              <a:cxnLst/>
              <a:rect l="l" t="t" r="r" b="b"/>
              <a:pathLst>
                <a:path w="969" h="276" extrusionOk="0">
                  <a:moveTo>
                    <a:pt x="793" y="0"/>
                  </a:moveTo>
                  <a:cubicBezTo>
                    <a:pt x="701" y="0"/>
                    <a:pt x="585" y="17"/>
                    <a:pt x="468" y="50"/>
                  </a:cubicBezTo>
                  <a:cubicBezTo>
                    <a:pt x="201" y="84"/>
                    <a:pt x="1" y="184"/>
                    <a:pt x="1" y="251"/>
                  </a:cubicBezTo>
                  <a:cubicBezTo>
                    <a:pt x="1" y="267"/>
                    <a:pt x="59" y="276"/>
                    <a:pt x="151" y="276"/>
                  </a:cubicBezTo>
                  <a:cubicBezTo>
                    <a:pt x="243" y="276"/>
                    <a:pt x="368" y="267"/>
                    <a:pt x="501" y="251"/>
                  </a:cubicBezTo>
                  <a:cubicBezTo>
                    <a:pt x="768" y="184"/>
                    <a:pt x="968" y="84"/>
                    <a:pt x="968" y="50"/>
                  </a:cubicBezTo>
                  <a:cubicBezTo>
                    <a:pt x="952" y="17"/>
                    <a:pt x="885" y="0"/>
                    <a:pt x="7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73"/>
            <p:cNvSpPr/>
            <p:nvPr/>
          </p:nvSpPr>
          <p:spPr>
            <a:xfrm>
              <a:off x="4620127" y="4347474"/>
              <a:ext cx="26649" cy="12789"/>
            </a:xfrm>
            <a:custGeom>
              <a:avLst/>
              <a:gdLst/>
              <a:ahLst/>
              <a:cxnLst/>
              <a:rect l="l" t="t" r="r" b="b"/>
              <a:pathLst>
                <a:path w="1269" h="609" extrusionOk="0">
                  <a:moveTo>
                    <a:pt x="73" y="0"/>
                  </a:moveTo>
                  <a:cubicBezTo>
                    <a:pt x="48" y="0"/>
                    <a:pt x="34" y="7"/>
                    <a:pt x="34" y="21"/>
                  </a:cubicBezTo>
                  <a:cubicBezTo>
                    <a:pt x="1" y="88"/>
                    <a:pt x="234" y="254"/>
                    <a:pt x="601" y="388"/>
                  </a:cubicBezTo>
                  <a:cubicBezTo>
                    <a:pt x="863" y="519"/>
                    <a:pt x="1105" y="609"/>
                    <a:pt x="1196" y="609"/>
                  </a:cubicBezTo>
                  <a:cubicBezTo>
                    <a:pt x="1221" y="609"/>
                    <a:pt x="1235" y="602"/>
                    <a:pt x="1235" y="588"/>
                  </a:cubicBezTo>
                  <a:cubicBezTo>
                    <a:pt x="1268" y="521"/>
                    <a:pt x="1001" y="355"/>
                    <a:pt x="668" y="221"/>
                  </a:cubicBezTo>
                  <a:cubicBezTo>
                    <a:pt x="405" y="90"/>
                    <a:pt x="164" y="0"/>
                    <a:pt x="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73"/>
            <p:cNvSpPr/>
            <p:nvPr/>
          </p:nvSpPr>
          <p:spPr>
            <a:xfrm>
              <a:off x="4615927" y="4408731"/>
              <a:ext cx="15435" cy="17745"/>
            </a:xfrm>
            <a:custGeom>
              <a:avLst/>
              <a:gdLst/>
              <a:ahLst/>
              <a:cxnLst/>
              <a:rect l="l" t="t" r="r" b="b"/>
              <a:pathLst>
                <a:path w="735" h="845" extrusionOk="0">
                  <a:moveTo>
                    <a:pt x="57" y="1"/>
                  </a:moveTo>
                  <a:cubicBezTo>
                    <a:pt x="49" y="1"/>
                    <a:pt x="41" y="3"/>
                    <a:pt x="34" y="6"/>
                  </a:cubicBezTo>
                  <a:cubicBezTo>
                    <a:pt x="0" y="39"/>
                    <a:pt x="134" y="273"/>
                    <a:pt x="301" y="473"/>
                  </a:cubicBezTo>
                  <a:cubicBezTo>
                    <a:pt x="453" y="686"/>
                    <a:pt x="634" y="844"/>
                    <a:pt x="714" y="844"/>
                  </a:cubicBezTo>
                  <a:cubicBezTo>
                    <a:pt x="722" y="844"/>
                    <a:pt x="729" y="843"/>
                    <a:pt x="734" y="840"/>
                  </a:cubicBezTo>
                  <a:cubicBezTo>
                    <a:pt x="734" y="807"/>
                    <a:pt x="634" y="573"/>
                    <a:pt x="467" y="340"/>
                  </a:cubicBezTo>
                  <a:cubicBezTo>
                    <a:pt x="288" y="130"/>
                    <a:pt x="135" y="1"/>
                    <a:pt x="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73"/>
            <p:cNvSpPr/>
            <p:nvPr/>
          </p:nvSpPr>
          <p:spPr>
            <a:xfrm>
              <a:off x="4612420" y="4185900"/>
              <a:ext cx="15435" cy="8883"/>
            </a:xfrm>
            <a:custGeom>
              <a:avLst/>
              <a:gdLst/>
              <a:ahLst/>
              <a:cxnLst/>
              <a:rect l="l" t="t" r="r" b="b"/>
              <a:pathLst>
                <a:path w="735" h="423" extrusionOk="0">
                  <a:moveTo>
                    <a:pt x="674" y="1"/>
                  </a:moveTo>
                  <a:cubicBezTo>
                    <a:pt x="618" y="1"/>
                    <a:pt x="499" y="61"/>
                    <a:pt x="334" y="143"/>
                  </a:cubicBezTo>
                  <a:cubicBezTo>
                    <a:pt x="134" y="243"/>
                    <a:pt x="1" y="343"/>
                    <a:pt x="1" y="376"/>
                  </a:cubicBezTo>
                  <a:cubicBezTo>
                    <a:pt x="1" y="406"/>
                    <a:pt x="34" y="423"/>
                    <a:pt x="93" y="423"/>
                  </a:cubicBezTo>
                  <a:cubicBezTo>
                    <a:pt x="164" y="423"/>
                    <a:pt x="272" y="398"/>
                    <a:pt x="401" y="343"/>
                  </a:cubicBezTo>
                  <a:cubicBezTo>
                    <a:pt x="634" y="210"/>
                    <a:pt x="735" y="43"/>
                    <a:pt x="701" y="9"/>
                  </a:cubicBezTo>
                  <a:cubicBezTo>
                    <a:pt x="695" y="4"/>
                    <a:pt x="686" y="1"/>
                    <a:pt x="6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73"/>
            <p:cNvSpPr/>
            <p:nvPr/>
          </p:nvSpPr>
          <p:spPr>
            <a:xfrm>
              <a:off x="4659355" y="4246926"/>
              <a:ext cx="25242" cy="6006"/>
            </a:xfrm>
            <a:custGeom>
              <a:avLst/>
              <a:gdLst/>
              <a:ahLst/>
              <a:cxnLst/>
              <a:rect l="l" t="t" r="r" b="b"/>
              <a:pathLst>
                <a:path w="1202" h="286" extrusionOk="0">
                  <a:moveTo>
                    <a:pt x="1074" y="0"/>
                  </a:moveTo>
                  <a:cubicBezTo>
                    <a:pt x="964" y="0"/>
                    <a:pt x="794" y="20"/>
                    <a:pt x="601" y="39"/>
                  </a:cubicBezTo>
                  <a:cubicBezTo>
                    <a:pt x="267" y="106"/>
                    <a:pt x="1" y="106"/>
                    <a:pt x="1" y="206"/>
                  </a:cubicBezTo>
                  <a:cubicBezTo>
                    <a:pt x="1" y="254"/>
                    <a:pt x="162" y="285"/>
                    <a:pt x="379" y="285"/>
                  </a:cubicBezTo>
                  <a:cubicBezTo>
                    <a:pt x="458" y="285"/>
                    <a:pt x="545" y="281"/>
                    <a:pt x="634" y="272"/>
                  </a:cubicBezTo>
                  <a:cubicBezTo>
                    <a:pt x="968" y="206"/>
                    <a:pt x="1201" y="72"/>
                    <a:pt x="1201" y="39"/>
                  </a:cubicBezTo>
                  <a:cubicBezTo>
                    <a:pt x="1201" y="11"/>
                    <a:pt x="1154" y="0"/>
                    <a:pt x="10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73"/>
            <p:cNvSpPr/>
            <p:nvPr/>
          </p:nvSpPr>
          <p:spPr>
            <a:xfrm>
              <a:off x="4646755" y="4191948"/>
              <a:ext cx="27342" cy="9786"/>
            </a:xfrm>
            <a:custGeom>
              <a:avLst/>
              <a:gdLst/>
              <a:ahLst/>
              <a:cxnLst/>
              <a:rect l="l" t="t" r="r" b="b"/>
              <a:pathLst>
                <a:path w="1302" h="466" extrusionOk="0">
                  <a:moveTo>
                    <a:pt x="1212" y="0"/>
                  </a:moveTo>
                  <a:cubicBezTo>
                    <a:pt x="1111" y="0"/>
                    <a:pt x="892" y="78"/>
                    <a:pt x="634" y="155"/>
                  </a:cubicBezTo>
                  <a:cubicBezTo>
                    <a:pt x="267" y="255"/>
                    <a:pt x="0" y="355"/>
                    <a:pt x="0" y="422"/>
                  </a:cubicBezTo>
                  <a:cubicBezTo>
                    <a:pt x="14" y="450"/>
                    <a:pt x="74" y="466"/>
                    <a:pt x="165" y="466"/>
                  </a:cubicBezTo>
                  <a:cubicBezTo>
                    <a:pt x="294" y="466"/>
                    <a:pt x="486" y="433"/>
                    <a:pt x="701" y="355"/>
                  </a:cubicBezTo>
                  <a:cubicBezTo>
                    <a:pt x="1034" y="255"/>
                    <a:pt x="1301" y="88"/>
                    <a:pt x="1268" y="22"/>
                  </a:cubicBezTo>
                  <a:cubicBezTo>
                    <a:pt x="1260" y="7"/>
                    <a:pt x="1241" y="0"/>
                    <a:pt x="1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73"/>
            <p:cNvSpPr/>
            <p:nvPr/>
          </p:nvSpPr>
          <p:spPr>
            <a:xfrm>
              <a:off x="4658662" y="4325487"/>
              <a:ext cx="38535" cy="7812"/>
            </a:xfrm>
            <a:custGeom>
              <a:avLst/>
              <a:gdLst/>
              <a:ahLst/>
              <a:cxnLst/>
              <a:rect l="l" t="t" r="r" b="b"/>
              <a:pathLst>
                <a:path w="1835" h="372" extrusionOk="0">
                  <a:moveTo>
                    <a:pt x="0" y="1"/>
                  </a:moveTo>
                  <a:cubicBezTo>
                    <a:pt x="428" y="252"/>
                    <a:pt x="895" y="371"/>
                    <a:pt x="1370" y="371"/>
                  </a:cubicBezTo>
                  <a:cubicBezTo>
                    <a:pt x="1524" y="371"/>
                    <a:pt x="1680" y="359"/>
                    <a:pt x="1835" y="334"/>
                  </a:cubicBezTo>
                  <a:cubicBezTo>
                    <a:pt x="1535" y="201"/>
                    <a:pt x="1234" y="134"/>
                    <a:pt x="934" y="134"/>
                  </a:cubicBezTo>
                  <a:cubicBezTo>
                    <a:pt x="634" y="34"/>
                    <a:pt x="334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73"/>
            <p:cNvSpPr/>
            <p:nvPr/>
          </p:nvSpPr>
          <p:spPr>
            <a:xfrm>
              <a:off x="4651648" y="4388466"/>
              <a:ext cx="25242" cy="23982"/>
            </a:xfrm>
            <a:custGeom>
              <a:avLst/>
              <a:gdLst/>
              <a:ahLst/>
              <a:cxnLst/>
              <a:rect l="l" t="t" r="r" b="b"/>
              <a:pathLst>
                <a:path w="1202" h="1142" extrusionOk="0">
                  <a:moveTo>
                    <a:pt x="49" y="0"/>
                  </a:moveTo>
                  <a:cubicBezTo>
                    <a:pt x="43" y="0"/>
                    <a:pt x="38" y="2"/>
                    <a:pt x="34" y="4"/>
                  </a:cubicBezTo>
                  <a:cubicBezTo>
                    <a:pt x="1" y="37"/>
                    <a:pt x="167" y="371"/>
                    <a:pt x="501" y="671"/>
                  </a:cubicBezTo>
                  <a:cubicBezTo>
                    <a:pt x="776" y="976"/>
                    <a:pt x="1079" y="1142"/>
                    <a:pt x="1154" y="1142"/>
                  </a:cubicBezTo>
                  <a:cubicBezTo>
                    <a:pt x="1160" y="1142"/>
                    <a:pt x="1165" y="1141"/>
                    <a:pt x="1168" y="1138"/>
                  </a:cubicBezTo>
                  <a:cubicBezTo>
                    <a:pt x="1202" y="1104"/>
                    <a:pt x="935" y="838"/>
                    <a:pt x="634" y="537"/>
                  </a:cubicBezTo>
                  <a:cubicBezTo>
                    <a:pt x="353" y="225"/>
                    <a:pt x="131" y="0"/>
                    <a:pt x="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73"/>
            <p:cNvSpPr/>
            <p:nvPr/>
          </p:nvSpPr>
          <p:spPr>
            <a:xfrm>
              <a:off x="4485643" y="4127247"/>
              <a:ext cx="96684" cy="312438"/>
            </a:xfrm>
            <a:custGeom>
              <a:avLst/>
              <a:gdLst/>
              <a:ahLst/>
              <a:cxnLst/>
              <a:rect l="l" t="t" r="r" b="b"/>
              <a:pathLst>
                <a:path w="4604" h="14878" extrusionOk="0">
                  <a:moveTo>
                    <a:pt x="4603" y="0"/>
                  </a:moveTo>
                  <a:cubicBezTo>
                    <a:pt x="4603" y="0"/>
                    <a:pt x="4537" y="34"/>
                    <a:pt x="4437" y="67"/>
                  </a:cubicBezTo>
                  <a:cubicBezTo>
                    <a:pt x="4303" y="134"/>
                    <a:pt x="4136" y="201"/>
                    <a:pt x="4003" y="301"/>
                  </a:cubicBezTo>
                  <a:cubicBezTo>
                    <a:pt x="3503" y="601"/>
                    <a:pt x="3002" y="968"/>
                    <a:pt x="2602" y="1401"/>
                  </a:cubicBezTo>
                  <a:cubicBezTo>
                    <a:pt x="1201" y="2869"/>
                    <a:pt x="334" y="4737"/>
                    <a:pt x="100" y="6739"/>
                  </a:cubicBezTo>
                  <a:cubicBezTo>
                    <a:pt x="0" y="7806"/>
                    <a:pt x="67" y="8907"/>
                    <a:pt x="267" y="10008"/>
                  </a:cubicBezTo>
                  <a:cubicBezTo>
                    <a:pt x="434" y="10875"/>
                    <a:pt x="667" y="11742"/>
                    <a:pt x="934" y="12576"/>
                  </a:cubicBezTo>
                  <a:cubicBezTo>
                    <a:pt x="1168" y="13310"/>
                    <a:pt x="1368" y="13877"/>
                    <a:pt x="1534" y="14277"/>
                  </a:cubicBezTo>
                  <a:cubicBezTo>
                    <a:pt x="1601" y="14477"/>
                    <a:pt x="1668" y="14678"/>
                    <a:pt x="1768" y="14878"/>
                  </a:cubicBezTo>
                  <a:cubicBezTo>
                    <a:pt x="1735" y="14678"/>
                    <a:pt x="1668" y="14444"/>
                    <a:pt x="1601" y="14244"/>
                  </a:cubicBezTo>
                  <a:cubicBezTo>
                    <a:pt x="1501" y="13844"/>
                    <a:pt x="1268" y="13277"/>
                    <a:pt x="1067" y="12543"/>
                  </a:cubicBezTo>
                  <a:cubicBezTo>
                    <a:pt x="834" y="11709"/>
                    <a:pt x="634" y="10842"/>
                    <a:pt x="467" y="9974"/>
                  </a:cubicBezTo>
                  <a:cubicBezTo>
                    <a:pt x="267" y="8907"/>
                    <a:pt x="234" y="7839"/>
                    <a:pt x="334" y="6772"/>
                  </a:cubicBezTo>
                  <a:cubicBezTo>
                    <a:pt x="534" y="4804"/>
                    <a:pt x="1368" y="2969"/>
                    <a:pt x="2702" y="1501"/>
                  </a:cubicBezTo>
                  <a:cubicBezTo>
                    <a:pt x="3269" y="934"/>
                    <a:pt x="3903" y="434"/>
                    <a:pt x="46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73"/>
            <p:cNvSpPr/>
            <p:nvPr/>
          </p:nvSpPr>
          <p:spPr>
            <a:xfrm>
              <a:off x="4578799" y="4129347"/>
              <a:ext cx="109305" cy="313152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1" y="0"/>
                  </a:moveTo>
                  <a:cubicBezTo>
                    <a:pt x="1" y="34"/>
                    <a:pt x="234" y="67"/>
                    <a:pt x="634" y="234"/>
                  </a:cubicBezTo>
                  <a:cubicBezTo>
                    <a:pt x="1201" y="467"/>
                    <a:pt x="1735" y="801"/>
                    <a:pt x="2202" y="1201"/>
                  </a:cubicBezTo>
                  <a:cubicBezTo>
                    <a:pt x="2836" y="1835"/>
                    <a:pt x="3370" y="2569"/>
                    <a:pt x="3770" y="3403"/>
                  </a:cubicBezTo>
                  <a:cubicBezTo>
                    <a:pt x="4237" y="4404"/>
                    <a:pt x="4537" y="5504"/>
                    <a:pt x="4704" y="6605"/>
                  </a:cubicBezTo>
                  <a:cubicBezTo>
                    <a:pt x="4971" y="8607"/>
                    <a:pt x="4771" y="10675"/>
                    <a:pt x="4103" y="12610"/>
                  </a:cubicBezTo>
                  <a:cubicBezTo>
                    <a:pt x="3837" y="13377"/>
                    <a:pt x="3503" y="14177"/>
                    <a:pt x="3136" y="14911"/>
                  </a:cubicBezTo>
                  <a:cubicBezTo>
                    <a:pt x="3270" y="14744"/>
                    <a:pt x="3370" y="14544"/>
                    <a:pt x="3503" y="14344"/>
                  </a:cubicBezTo>
                  <a:cubicBezTo>
                    <a:pt x="3603" y="14144"/>
                    <a:pt x="3703" y="13910"/>
                    <a:pt x="3837" y="13610"/>
                  </a:cubicBezTo>
                  <a:cubicBezTo>
                    <a:pt x="3970" y="13343"/>
                    <a:pt x="4137" y="13010"/>
                    <a:pt x="4270" y="12643"/>
                  </a:cubicBezTo>
                  <a:cubicBezTo>
                    <a:pt x="4971" y="10675"/>
                    <a:pt x="5204" y="8607"/>
                    <a:pt x="4904" y="6539"/>
                  </a:cubicBezTo>
                  <a:cubicBezTo>
                    <a:pt x="4771" y="5438"/>
                    <a:pt x="4437" y="4337"/>
                    <a:pt x="3970" y="3303"/>
                  </a:cubicBezTo>
                  <a:cubicBezTo>
                    <a:pt x="3536" y="2469"/>
                    <a:pt x="2969" y="1702"/>
                    <a:pt x="2302" y="1068"/>
                  </a:cubicBezTo>
                  <a:cubicBezTo>
                    <a:pt x="1802" y="668"/>
                    <a:pt x="1268" y="334"/>
                    <a:pt x="668" y="134"/>
                  </a:cubicBezTo>
                  <a:cubicBezTo>
                    <a:pt x="501" y="67"/>
                    <a:pt x="334" y="34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73"/>
            <p:cNvSpPr/>
            <p:nvPr/>
          </p:nvSpPr>
          <p:spPr>
            <a:xfrm>
              <a:off x="4468129" y="4431957"/>
              <a:ext cx="252903" cy="50463"/>
            </a:xfrm>
            <a:custGeom>
              <a:avLst/>
              <a:gdLst/>
              <a:ahLst/>
              <a:cxnLst/>
              <a:rect l="l" t="t" r="r" b="b"/>
              <a:pathLst>
                <a:path w="12043" h="2403" extrusionOk="0">
                  <a:moveTo>
                    <a:pt x="0" y="1"/>
                  </a:moveTo>
                  <a:lnTo>
                    <a:pt x="0" y="2403"/>
                  </a:lnTo>
                  <a:lnTo>
                    <a:pt x="12042" y="2403"/>
                  </a:lnTo>
                  <a:lnTo>
                    <a:pt x="1194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73"/>
            <p:cNvSpPr/>
            <p:nvPr/>
          </p:nvSpPr>
          <p:spPr>
            <a:xfrm>
              <a:off x="4489129" y="4457178"/>
              <a:ext cx="212982" cy="153426"/>
            </a:xfrm>
            <a:custGeom>
              <a:avLst/>
              <a:gdLst/>
              <a:ahLst/>
              <a:cxnLst/>
              <a:rect l="l" t="t" r="r" b="b"/>
              <a:pathLst>
                <a:path w="10142" h="7306" extrusionOk="0">
                  <a:moveTo>
                    <a:pt x="1" y="1"/>
                  </a:moveTo>
                  <a:lnTo>
                    <a:pt x="701" y="7306"/>
                  </a:lnTo>
                  <a:lnTo>
                    <a:pt x="9441" y="7306"/>
                  </a:lnTo>
                  <a:lnTo>
                    <a:pt x="10141" y="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73"/>
            <p:cNvSpPr/>
            <p:nvPr/>
          </p:nvSpPr>
          <p:spPr>
            <a:xfrm>
              <a:off x="4468129" y="4480299"/>
              <a:ext cx="252903" cy="4914"/>
            </a:xfrm>
            <a:custGeom>
              <a:avLst/>
              <a:gdLst/>
              <a:ahLst/>
              <a:cxnLst/>
              <a:rect l="l" t="t" r="r" b="b"/>
              <a:pathLst>
                <a:path w="12043" h="234" extrusionOk="0">
                  <a:moveTo>
                    <a:pt x="6004" y="0"/>
                  </a:moveTo>
                  <a:cubicBezTo>
                    <a:pt x="2702" y="0"/>
                    <a:pt x="0" y="67"/>
                    <a:pt x="0" y="134"/>
                  </a:cubicBezTo>
                  <a:cubicBezTo>
                    <a:pt x="0" y="201"/>
                    <a:pt x="2669" y="234"/>
                    <a:pt x="6004" y="234"/>
                  </a:cubicBezTo>
                  <a:cubicBezTo>
                    <a:pt x="9340" y="234"/>
                    <a:pt x="12042" y="201"/>
                    <a:pt x="12042" y="134"/>
                  </a:cubicBezTo>
                  <a:cubicBezTo>
                    <a:pt x="12042" y="67"/>
                    <a:pt x="9340" y="0"/>
                    <a:pt x="600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73"/>
            <p:cNvSpPr/>
            <p:nvPr/>
          </p:nvSpPr>
          <p:spPr>
            <a:xfrm>
              <a:off x="4501036" y="4514613"/>
              <a:ext cx="194061" cy="48363"/>
            </a:xfrm>
            <a:custGeom>
              <a:avLst/>
              <a:gdLst/>
              <a:ahLst/>
              <a:cxnLst/>
              <a:rect l="l" t="t" r="r" b="b"/>
              <a:pathLst>
                <a:path w="9241" h="2303" extrusionOk="0">
                  <a:moveTo>
                    <a:pt x="5638" y="1"/>
                  </a:moveTo>
                  <a:lnTo>
                    <a:pt x="5572" y="68"/>
                  </a:lnTo>
                  <a:lnTo>
                    <a:pt x="4537" y="968"/>
                  </a:lnTo>
                  <a:lnTo>
                    <a:pt x="3368" y="1980"/>
                  </a:lnTo>
                  <a:lnTo>
                    <a:pt x="3368" y="1980"/>
                  </a:lnTo>
                  <a:lnTo>
                    <a:pt x="1435" y="401"/>
                  </a:lnTo>
                  <a:lnTo>
                    <a:pt x="1369" y="335"/>
                  </a:lnTo>
                  <a:lnTo>
                    <a:pt x="1302" y="401"/>
                  </a:lnTo>
                  <a:lnTo>
                    <a:pt x="334" y="1702"/>
                  </a:lnTo>
                  <a:cubicBezTo>
                    <a:pt x="201" y="1869"/>
                    <a:pt x="101" y="2036"/>
                    <a:pt x="1" y="2203"/>
                  </a:cubicBezTo>
                  <a:cubicBezTo>
                    <a:pt x="168" y="2069"/>
                    <a:pt x="301" y="1936"/>
                    <a:pt x="401" y="1769"/>
                  </a:cubicBezTo>
                  <a:lnTo>
                    <a:pt x="1394" y="584"/>
                  </a:lnTo>
                  <a:lnTo>
                    <a:pt x="1394" y="584"/>
                  </a:lnTo>
                  <a:lnTo>
                    <a:pt x="3337" y="2203"/>
                  </a:lnTo>
                  <a:lnTo>
                    <a:pt x="3403" y="2236"/>
                  </a:lnTo>
                  <a:lnTo>
                    <a:pt x="3470" y="2203"/>
                  </a:lnTo>
                  <a:lnTo>
                    <a:pt x="4704" y="1135"/>
                  </a:lnTo>
                  <a:lnTo>
                    <a:pt x="5679" y="255"/>
                  </a:lnTo>
                  <a:lnTo>
                    <a:pt x="5679" y="255"/>
                  </a:lnTo>
                  <a:cubicBezTo>
                    <a:pt x="6486" y="843"/>
                    <a:pt x="7260" y="1525"/>
                    <a:pt x="7940" y="2269"/>
                  </a:cubicBezTo>
                  <a:lnTo>
                    <a:pt x="8007" y="2303"/>
                  </a:lnTo>
                  <a:lnTo>
                    <a:pt x="8073" y="2269"/>
                  </a:lnTo>
                  <a:cubicBezTo>
                    <a:pt x="8407" y="1936"/>
                    <a:pt x="8707" y="1569"/>
                    <a:pt x="9007" y="1168"/>
                  </a:cubicBezTo>
                  <a:cubicBezTo>
                    <a:pt x="9107" y="1035"/>
                    <a:pt x="9174" y="868"/>
                    <a:pt x="9241" y="701"/>
                  </a:cubicBezTo>
                  <a:lnTo>
                    <a:pt x="9241" y="701"/>
                  </a:lnTo>
                  <a:cubicBezTo>
                    <a:pt x="8856" y="1215"/>
                    <a:pt x="8440" y="1667"/>
                    <a:pt x="7993" y="2116"/>
                  </a:cubicBezTo>
                  <a:lnTo>
                    <a:pt x="7993" y="2116"/>
                  </a:lnTo>
                  <a:cubicBezTo>
                    <a:pt x="7305" y="1337"/>
                    <a:pt x="6553" y="654"/>
                    <a:pt x="5705" y="34"/>
                  </a:cubicBezTo>
                  <a:lnTo>
                    <a:pt x="563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1" name="Google Shape;2161;p73"/>
          <p:cNvSpPr/>
          <p:nvPr/>
        </p:nvSpPr>
        <p:spPr>
          <a:xfrm>
            <a:off x="1133064" y="4084760"/>
            <a:ext cx="181209" cy="321551"/>
          </a:xfrm>
          <a:custGeom>
            <a:avLst/>
            <a:gdLst/>
            <a:ahLst/>
            <a:cxnLst/>
            <a:rect l="l" t="t" r="r" b="b"/>
            <a:pathLst>
              <a:path w="9174" h="16279" extrusionOk="0">
                <a:moveTo>
                  <a:pt x="1" y="0"/>
                </a:moveTo>
                <a:lnTo>
                  <a:pt x="201" y="16279"/>
                </a:lnTo>
                <a:lnTo>
                  <a:pt x="9174" y="16279"/>
                </a:lnTo>
                <a:lnTo>
                  <a:pt x="8874" y="0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73"/>
          <p:cNvSpPr/>
          <p:nvPr/>
        </p:nvSpPr>
        <p:spPr>
          <a:xfrm>
            <a:off x="1135039" y="4138129"/>
            <a:ext cx="162761" cy="7269"/>
          </a:xfrm>
          <a:custGeom>
            <a:avLst/>
            <a:gdLst/>
            <a:ahLst/>
            <a:cxnLst/>
            <a:rect l="l" t="t" r="r" b="b"/>
            <a:pathLst>
              <a:path w="8240" h="368" extrusionOk="0">
                <a:moveTo>
                  <a:pt x="4137" y="0"/>
                </a:moveTo>
                <a:cubicBezTo>
                  <a:pt x="1835" y="0"/>
                  <a:pt x="1" y="67"/>
                  <a:pt x="1" y="167"/>
                </a:cubicBezTo>
                <a:cubicBezTo>
                  <a:pt x="1" y="267"/>
                  <a:pt x="1835" y="367"/>
                  <a:pt x="4137" y="367"/>
                </a:cubicBezTo>
                <a:cubicBezTo>
                  <a:pt x="6405" y="367"/>
                  <a:pt x="8240" y="267"/>
                  <a:pt x="8240" y="167"/>
                </a:cubicBezTo>
                <a:cubicBezTo>
                  <a:pt x="8240" y="100"/>
                  <a:pt x="6405" y="0"/>
                  <a:pt x="4137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73"/>
          <p:cNvSpPr/>
          <p:nvPr/>
        </p:nvSpPr>
        <p:spPr>
          <a:xfrm>
            <a:off x="1135039" y="4187528"/>
            <a:ext cx="162761" cy="7269"/>
          </a:xfrm>
          <a:custGeom>
            <a:avLst/>
            <a:gdLst/>
            <a:ahLst/>
            <a:cxnLst/>
            <a:rect l="l" t="t" r="r" b="b"/>
            <a:pathLst>
              <a:path w="8240" h="368" extrusionOk="0">
                <a:moveTo>
                  <a:pt x="4137" y="1"/>
                </a:moveTo>
                <a:cubicBezTo>
                  <a:pt x="1835" y="1"/>
                  <a:pt x="1" y="101"/>
                  <a:pt x="1" y="201"/>
                </a:cubicBezTo>
                <a:cubicBezTo>
                  <a:pt x="1" y="301"/>
                  <a:pt x="1835" y="368"/>
                  <a:pt x="4137" y="368"/>
                </a:cubicBezTo>
                <a:cubicBezTo>
                  <a:pt x="6405" y="368"/>
                  <a:pt x="8240" y="301"/>
                  <a:pt x="8240" y="201"/>
                </a:cubicBezTo>
                <a:cubicBezTo>
                  <a:pt x="8240" y="101"/>
                  <a:pt x="6405" y="1"/>
                  <a:pt x="413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73"/>
          <p:cNvSpPr/>
          <p:nvPr/>
        </p:nvSpPr>
        <p:spPr>
          <a:xfrm>
            <a:off x="2178184" y="4205010"/>
            <a:ext cx="173040" cy="7014"/>
          </a:xfrm>
          <a:custGeom>
            <a:avLst/>
            <a:gdLst/>
            <a:ahLst/>
            <a:cxnLst/>
            <a:rect l="l" t="t" r="r" b="b"/>
            <a:pathLst>
              <a:path w="8240" h="334" extrusionOk="0">
                <a:moveTo>
                  <a:pt x="4137" y="0"/>
                </a:moveTo>
                <a:cubicBezTo>
                  <a:pt x="1835" y="0"/>
                  <a:pt x="1" y="67"/>
                  <a:pt x="1" y="167"/>
                </a:cubicBezTo>
                <a:cubicBezTo>
                  <a:pt x="1" y="267"/>
                  <a:pt x="1835" y="334"/>
                  <a:pt x="4137" y="334"/>
                </a:cubicBezTo>
                <a:cubicBezTo>
                  <a:pt x="6405" y="334"/>
                  <a:pt x="8240" y="267"/>
                  <a:pt x="8240" y="167"/>
                </a:cubicBezTo>
                <a:cubicBezTo>
                  <a:pt x="8240" y="67"/>
                  <a:pt x="6405" y="0"/>
                  <a:pt x="4137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5" name="Google Shape;2165;p73"/>
          <p:cNvSpPr/>
          <p:nvPr/>
        </p:nvSpPr>
        <p:spPr>
          <a:xfrm>
            <a:off x="2178184" y="4257531"/>
            <a:ext cx="173040" cy="7728"/>
          </a:xfrm>
          <a:custGeom>
            <a:avLst/>
            <a:gdLst/>
            <a:ahLst/>
            <a:cxnLst/>
            <a:rect l="l" t="t" r="r" b="b"/>
            <a:pathLst>
              <a:path w="8240" h="368" extrusionOk="0">
                <a:moveTo>
                  <a:pt x="4137" y="1"/>
                </a:moveTo>
                <a:cubicBezTo>
                  <a:pt x="1835" y="1"/>
                  <a:pt x="1" y="101"/>
                  <a:pt x="1" y="168"/>
                </a:cubicBezTo>
                <a:cubicBezTo>
                  <a:pt x="1" y="268"/>
                  <a:pt x="1835" y="368"/>
                  <a:pt x="4137" y="368"/>
                </a:cubicBezTo>
                <a:cubicBezTo>
                  <a:pt x="6405" y="368"/>
                  <a:pt x="8240" y="268"/>
                  <a:pt x="8240" y="168"/>
                </a:cubicBezTo>
                <a:cubicBezTo>
                  <a:pt x="8240" y="68"/>
                  <a:pt x="6405" y="1"/>
                  <a:pt x="413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2166;p73"/>
          <p:cNvSpPr/>
          <p:nvPr/>
        </p:nvSpPr>
        <p:spPr>
          <a:xfrm>
            <a:off x="2178184" y="4310073"/>
            <a:ext cx="173040" cy="7728"/>
          </a:xfrm>
          <a:custGeom>
            <a:avLst/>
            <a:gdLst/>
            <a:ahLst/>
            <a:cxnLst/>
            <a:rect l="l" t="t" r="r" b="b"/>
            <a:pathLst>
              <a:path w="8240" h="368" extrusionOk="0">
                <a:moveTo>
                  <a:pt x="4137" y="1"/>
                </a:moveTo>
                <a:cubicBezTo>
                  <a:pt x="1835" y="1"/>
                  <a:pt x="1" y="101"/>
                  <a:pt x="1" y="201"/>
                </a:cubicBezTo>
                <a:cubicBezTo>
                  <a:pt x="1" y="301"/>
                  <a:pt x="1835" y="368"/>
                  <a:pt x="4137" y="368"/>
                </a:cubicBezTo>
                <a:cubicBezTo>
                  <a:pt x="6405" y="368"/>
                  <a:pt x="8240" y="301"/>
                  <a:pt x="8240" y="201"/>
                </a:cubicBezTo>
                <a:cubicBezTo>
                  <a:pt x="8240" y="101"/>
                  <a:pt x="6405" y="1"/>
                  <a:pt x="413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7" name="Google Shape;2167;p73"/>
          <p:cNvSpPr/>
          <p:nvPr/>
        </p:nvSpPr>
        <p:spPr>
          <a:xfrm>
            <a:off x="1399910" y="4071586"/>
            <a:ext cx="7269" cy="356473"/>
          </a:xfrm>
          <a:custGeom>
            <a:avLst/>
            <a:gdLst/>
            <a:ahLst/>
            <a:cxnLst/>
            <a:rect l="l" t="t" r="r" b="b"/>
            <a:pathLst>
              <a:path w="368" h="18047" extrusionOk="0">
                <a:moveTo>
                  <a:pt x="167" y="0"/>
                </a:moveTo>
                <a:cubicBezTo>
                  <a:pt x="67" y="0"/>
                  <a:pt x="0" y="4036"/>
                  <a:pt x="0" y="9007"/>
                </a:cubicBezTo>
                <a:cubicBezTo>
                  <a:pt x="0" y="14010"/>
                  <a:pt x="67" y="18046"/>
                  <a:pt x="167" y="18046"/>
                </a:cubicBezTo>
                <a:cubicBezTo>
                  <a:pt x="267" y="18046"/>
                  <a:pt x="367" y="14010"/>
                  <a:pt x="367" y="9007"/>
                </a:cubicBezTo>
                <a:cubicBezTo>
                  <a:pt x="367" y="4036"/>
                  <a:pt x="267" y="0"/>
                  <a:pt x="167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2168;p73"/>
          <p:cNvSpPr/>
          <p:nvPr/>
        </p:nvSpPr>
        <p:spPr>
          <a:xfrm>
            <a:off x="1368287" y="4071586"/>
            <a:ext cx="6597" cy="356473"/>
          </a:xfrm>
          <a:custGeom>
            <a:avLst/>
            <a:gdLst/>
            <a:ahLst/>
            <a:cxnLst/>
            <a:rect l="l" t="t" r="r" b="b"/>
            <a:pathLst>
              <a:path w="334" h="18047" extrusionOk="0">
                <a:moveTo>
                  <a:pt x="167" y="0"/>
                </a:moveTo>
                <a:cubicBezTo>
                  <a:pt x="67" y="0"/>
                  <a:pt x="0" y="4036"/>
                  <a:pt x="0" y="9007"/>
                </a:cubicBezTo>
                <a:cubicBezTo>
                  <a:pt x="0" y="14010"/>
                  <a:pt x="67" y="18046"/>
                  <a:pt x="167" y="18046"/>
                </a:cubicBezTo>
                <a:cubicBezTo>
                  <a:pt x="267" y="18046"/>
                  <a:pt x="334" y="14010"/>
                  <a:pt x="334" y="9007"/>
                </a:cubicBezTo>
                <a:cubicBezTo>
                  <a:pt x="334" y="4036"/>
                  <a:pt x="267" y="0"/>
                  <a:pt x="167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2169;p73"/>
          <p:cNvSpPr/>
          <p:nvPr/>
        </p:nvSpPr>
        <p:spPr>
          <a:xfrm>
            <a:off x="2169784" y="4054398"/>
            <a:ext cx="4221" cy="346059"/>
          </a:xfrm>
          <a:custGeom>
            <a:avLst/>
            <a:gdLst/>
            <a:ahLst/>
            <a:cxnLst/>
            <a:rect l="l" t="t" r="r" b="b"/>
            <a:pathLst>
              <a:path w="201" h="16479" extrusionOk="0">
                <a:moveTo>
                  <a:pt x="100" y="0"/>
                </a:moveTo>
                <a:cubicBezTo>
                  <a:pt x="34" y="0"/>
                  <a:pt x="0" y="3703"/>
                  <a:pt x="0" y="8240"/>
                </a:cubicBezTo>
                <a:cubicBezTo>
                  <a:pt x="0" y="12776"/>
                  <a:pt x="34" y="16479"/>
                  <a:pt x="100" y="16479"/>
                </a:cubicBezTo>
                <a:cubicBezTo>
                  <a:pt x="167" y="16479"/>
                  <a:pt x="200" y="12776"/>
                  <a:pt x="200" y="8240"/>
                </a:cubicBezTo>
                <a:cubicBezTo>
                  <a:pt x="200" y="3703"/>
                  <a:pt x="167" y="0"/>
                  <a:pt x="100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" name="Google Shape;2170;p73"/>
          <p:cNvSpPr/>
          <p:nvPr/>
        </p:nvSpPr>
        <p:spPr>
          <a:xfrm>
            <a:off x="1218707" y="3454879"/>
            <a:ext cx="147610" cy="262254"/>
          </a:xfrm>
          <a:custGeom>
            <a:avLst/>
            <a:gdLst/>
            <a:ahLst/>
            <a:cxnLst/>
            <a:rect l="l" t="t" r="r" b="b"/>
            <a:pathLst>
              <a:path w="7473" h="13277" extrusionOk="0">
                <a:moveTo>
                  <a:pt x="1" y="1"/>
                </a:moveTo>
                <a:lnTo>
                  <a:pt x="134" y="13277"/>
                </a:lnTo>
                <a:lnTo>
                  <a:pt x="7473" y="13277"/>
                </a:lnTo>
                <a:lnTo>
                  <a:pt x="7239" y="1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1" name="Google Shape;2171;p73"/>
          <p:cNvSpPr/>
          <p:nvPr/>
        </p:nvSpPr>
        <p:spPr>
          <a:xfrm>
            <a:off x="1220031" y="3498787"/>
            <a:ext cx="133112" cy="5116"/>
          </a:xfrm>
          <a:custGeom>
            <a:avLst/>
            <a:gdLst/>
            <a:ahLst/>
            <a:cxnLst/>
            <a:rect l="l" t="t" r="r" b="b"/>
            <a:pathLst>
              <a:path w="6739" h="259" extrusionOk="0">
                <a:moveTo>
                  <a:pt x="2585" y="1"/>
                </a:moveTo>
                <a:cubicBezTo>
                  <a:pt x="1733" y="1"/>
                  <a:pt x="867" y="44"/>
                  <a:pt x="1" y="146"/>
                </a:cubicBezTo>
                <a:cubicBezTo>
                  <a:pt x="851" y="221"/>
                  <a:pt x="1702" y="259"/>
                  <a:pt x="2538" y="259"/>
                </a:cubicBezTo>
                <a:cubicBezTo>
                  <a:pt x="2817" y="259"/>
                  <a:pt x="3095" y="254"/>
                  <a:pt x="3370" y="246"/>
                </a:cubicBezTo>
                <a:cubicBezTo>
                  <a:pt x="3653" y="254"/>
                  <a:pt x="3935" y="259"/>
                  <a:pt x="4215" y="259"/>
                </a:cubicBezTo>
                <a:cubicBezTo>
                  <a:pt x="5056" y="259"/>
                  <a:pt x="5888" y="221"/>
                  <a:pt x="6739" y="146"/>
                </a:cubicBezTo>
                <a:cubicBezTo>
                  <a:pt x="5872" y="44"/>
                  <a:pt x="5025" y="1"/>
                  <a:pt x="4168" y="1"/>
                </a:cubicBezTo>
                <a:cubicBezTo>
                  <a:pt x="3903" y="1"/>
                  <a:pt x="3637" y="5"/>
                  <a:pt x="3370" y="13"/>
                </a:cubicBezTo>
                <a:cubicBezTo>
                  <a:pt x="3110" y="5"/>
                  <a:pt x="2848" y="1"/>
                  <a:pt x="2585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2172;p73"/>
          <p:cNvSpPr/>
          <p:nvPr/>
        </p:nvSpPr>
        <p:spPr>
          <a:xfrm>
            <a:off x="1220031" y="3539337"/>
            <a:ext cx="133112" cy="5333"/>
          </a:xfrm>
          <a:custGeom>
            <a:avLst/>
            <a:gdLst/>
            <a:ahLst/>
            <a:cxnLst/>
            <a:rect l="l" t="t" r="r" b="b"/>
            <a:pathLst>
              <a:path w="6739" h="270" extrusionOk="0">
                <a:moveTo>
                  <a:pt x="2441" y="1"/>
                </a:moveTo>
                <a:cubicBezTo>
                  <a:pt x="1636" y="1"/>
                  <a:pt x="818" y="56"/>
                  <a:pt x="1" y="128"/>
                </a:cubicBezTo>
                <a:cubicBezTo>
                  <a:pt x="934" y="210"/>
                  <a:pt x="1867" y="270"/>
                  <a:pt x="2782" y="270"/>
                </a:cubicBezTo>
                <a:cubicBezTo>
                  <a:pt x="2979" y="270"/>
                  <a:pt x="3175" y="267"/>
                  <a:pt x="3370" y="261"/>
                </a:cubicBezTo>
                <a:cubicBezTo>
                  <a:pt x="3571" y="267"/>
                  <a:pt x="3770" y="270"/>
                  <a:pt x="3970" y="270"/>
                </a:cubicBezTo>
                <a:cubicBezTo>
                  <a:pt x="4895" y="270"/>
                  <a:pt x="5806" y="210"/>
                  <a:pt x="6739" y="128"/>
                </a:cubicBezTo>
                <a:cubicBezTo>
                  <a:pt x="5921" y="56"/>
                  <a:pt x="5121" y="1"/>
                  <a:pt x="4313" y="1"/>
                </a:cubicBezTo>
                <a:cubicBezTo>
                  <a:pt x="4001" y="1"/>
                  <a:pt x="3686" y="9"/>
                  <a:pt x="3370" y="28"/>
                </a:cubicBezTo>
                <a:cubicBezTo>
                  <a:pt x="3062" y="9"/>
                  <a:pt x="2752" y="1"/>
                  <a:pt x="2441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73"/>
          <p:cNvSpPr/>
          <p:nvPr/>
        </p:nvSpPr>
        <p:spPr>
          <a:xfrm>
            <a:off x="1220031" y="3579828"/>
            <a:ext cx="133112" cy="5116"/>
          </a:xfrm>
          <a:custGeom>
            <a:avLst/>
            <a:gdLst/>
            <a:ahLst/>
            <a:cxnLst/>
            <a:rect l="l" t="t" r="r" b="b"/>
            <a:pathLst>
              <a:path w="6739" h="259" extrusionOk="0">
                <a:moveTo>
                  <a:pt x="2585" y="1"/>
                </a:moveTo>
                <a:cubicBezTo>
                  <a:pt x="1733" y="1"/>
                  <a:pt x="867" y="44"/>
                  <a:pt x="1" y="146"/>
                </a:cubicBezTo>
                <a:cubicBezTo>
                  <a:pt x="851" y="221"/>
                  <a:pt x="1702" y="259"/>
                  <a:pt x="2538" y="259"/>
                </a:cubicBezTo>
                <a:cubicBezTo>
                  <a:pt x="2817" y="259"/>
                  <a:pt x="3095" y="254"/>
                  <a:pt x="3370" y="246"/>
                </a:cubicBezTo>
                <a:cubicBezTo>
                  <a:pt x="3653" y="254"/>
                  <a:pt x="3935" y="259"/>
                  <a:pt x="4215" y="259"/>
                </a:cubicBezTo>
                <a:cubicBezTo>
                  <a:pt x="5056" y="259"/>
                  <a:pt x="5888" y="221"/>
                  <a:pt x="6739" y="146"/>
                </a:cubicBezTo>
                <a:cubicBezTo>
                  <a:pt x="5872" y="44"/>
                  <a:pt x="5025" y="1"/>
                  <a:pt x="4168" y="1"/>
                </a:cubicBezTo>
                <a:cubicBezTo>
                  <a:pt x="3903" y="1"/>
                  <a:pt x="3637" y="5"/>
                  <a:pt x="3370" y="13"/>
                </a:cubicBezTo>
                <a:cubicBezTo>
                  <a:pt x="3110" y="5"/>
                  <a:pt x="2848" y="1"/>
                  <a:pt x="2585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4" name="Google Shape;2174;p73"/>
          <p:cNvSpPr/>
          <p:nvPr/>
        </p:nvSpPr>
        <p:spPr>
          <a:xfrm>
            <a:off x="1220031" y="3620378"/>
            <a:ext cx="133112" cy="5037"/>
          </a:xfrm>
          <a:custGeom>
            <a:avLst/>
            <a:gdLst/>
            <a:ahLst/>
            <a:cxnLst/>
            <a:rect l="l" t="t" r="r" b="b"/>
            <a:pathLst>
              <a:path w="6739" h="255" extrusionOk="0">
                <a:moveTo>
                  <a:pt x="2441" y="1"/>
                </a:moveTo>
                <a:cubicBezTo>
                  <a:pt x="1636" y="1"/>
                  <a:pt x="818" y="56"/>
                  <a:pt x="1" y="128"/>
                </a:cubicBezTo>
                <a:cubicBezTo>
                  <a:pt x="818" y="200"/>
                  <a:pt x="1636" y="255"/>
                  <a:pt x="2441" y="255"/>
                </a:cubicBezTo>
                <a:cubicBezTo>
                  <a:pt x="2752" y="255"/>
                  <a:pt x="3062" y="246"/>
                  <a:pt x="3370" y="228"/>
                </a:cubicBezTo>
                <a:cubicBezTo>
                  <a:pt x="3686" y="246"/>
                  <a:pt x="4001" y="255"/>
                  <a:pt x="4313" y="255"/>
                </a:cubicBezTo>
                <a:cubicBezTo>
                  <a:pt x="5121" y="255"/>
                  <a:pt x="5921" y="200"/>
                  <a:pt x="6739" y="128"/>
                </a:cubicBezTo>
                <a:cubicBezTo>
                  <a:pt x="5921" y="56"/>
                  <a:pt x="5121" y="1"/>
                  <a:pt x="4313" y="1"/>
                </a:cubicBezTo>
                <a:cubicBezTo>
                  <a:pt x="4001" y="1"/>
                  <a:pt x="3686" y="9"/>
                  <a:pt x="3370" y="28"/>
                </a:cubicBezTo>
                <a:cubicBezTo>
                  <a:pt x="3062" y="9"/>
                  <a:pt x="2752" y="1"/>
                  <a:pt x="2441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5" name="Google Shape;2175;p73"/>
          <p:cNvSpPr/>
          <p:nvPr/>
        </p:nvSpPr>
        <p:spPr>
          <a:xfrm>
            <a:off x="1220031" y="3660869"/>
            <a:ext cx="133112" cy="5116"/>
          </a:xfrm>
          <a:custGeom>
            <a:avLst/>
            <a:gdLst/>
            <a:ahLst/>
            <a:cxnLst/>
            <a:rect l="l" t="t" r="r" b="b"/>
            <a:pathLst>
              <a:path w="6739" h="259" extrusionOk="0">
                <a:moveTo>
                  <a:pt x="2585" y="0"/>
                </a:moveTo>
                <a:cubicBezTo>
                  <a:pt x="1733" y="0"/>
                  <a:pt x="867" y="44"/>
                  <a:pt x="1" y="146"/>
                </a:cubicBezTo>
                <a:cubicBezTo>
                  <a:pt x="851" y="221"/>
                  <a:pt x="1702" y="259"/>
                  <a:pt x="2538" y="259"/>
                </a:cubicBezTo>
                <a:cubicBezTo>
                  <a:pt x="2817" y="259"/>
                  <a:pt x="3095" y="254"/>
                  <a:pt x="3370" y="246"/>
                </a:cubicBezTo>
                <a:cubicBezTo>
                  <a:pt x="3653" y="254"/>
                  <a:pt x="3935" y="259"/>
                  <a:pt x="4215" y="259"/>
                </a:cubicBezTo>
                <a:cubicBezTo>
                  <a:pt x="5056" y="259"/>
                  <a:pt x="5888" y="221"/>
                  <a:pt x="6739" y="146"/>
                </a:cubicBezTo>
                <a:cubicBezTo>
                  <a:pt x="5872" y="44"/>
                  <a:pt x="5025" y="0"/>
                  <a:pt x="4168" y="0"/>
                </a:cubicBezTo>
                <a:cubicBezTo>
                  <a:pt x="3903" y="0"/>
                  <a:pt x="3637" y="5"/>
                  <a:pt x="3370" y="13"/>
                </a:cubicBezTo>
                <a:cubicBezTo>
                  <a:pt x="3110" y="5"/>
                  <a:pt x="2848" y="0"/>
                  <a:pt x="2585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6" name="Google Shape;2176;p73"/>
          <p:cNvSpPr/>
          <p:nvPr/>
        </p:nvSpPr>
        <p:spPr>
          <a:xfrm>
            <a:off x="1436806" y="3443680"/>
            <a:ext cx="4622" cy="291251"/>
          </a:xfrm>
          <a:custGeom>
            <a:avLst/>
            <a:gdLst/>
            <a:ahLst/>
            <a:cxnLst/>
            <a:rect l="l" t="t" r="r" b="b"/>
            <a:pathLst>
              <a:path w="234" h="14745" extrusionOk="0">
                <a:moveTo>
                  <a:pt x="134" y="1"/>
                </a:moveTo>
                <a:cubicBezTo>
                  <a:pt x="67" y="1"/>
                  <a:pt x="0" y="3303"/>
                  <a:pt x="0" y="7373"/>
                </a:cubicBezTo>
                <a:cubicBezTo>
                  <a:pt x="0" y="11442"/>
                  <a:pt x="67" y="14745"/>
                  <a:pt x="134" y="14745"/>
                </a:cubicBezTo>
                <a:cubicBezTo>
                  <a:pt x="200" y="14745"/>
                  <a:pt x="234" y="11442"/>
                  <a:pt x="234" y="7373"/>
                </a:cubicBezTo>
                <a:cubicBezTo>
                  <a:pt x="234" y="3303"/>
                  <a:pt x="200" y="1"/>
                  <a:pt x="134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7" name="Google Shape;2177;p73"/>
          <p:cNvSpPr/>
          <p:nvPr/>
        </p:nvSpPr>
        <p:spPr>
          <a:xfrm>
            <a:off x="1411109" y="3443680"/>
            <a:ext cx="4622" cy="291251"/>
          </a:xfrm>
          <a:custGeom>
            <a:avLst/>
            <a:gdLst/>
            <a:ahLst/>
            <a:cxnLst/>
            <a:rect l="l" t="t" r="r" b="b"/>
            <a:pathLst>
              <a:path w="234" h="14745" extrusionOk="0">
                <a:moveTo>
                  <a:pt x="100" y="1"/>
                </a:moveTo>
                <a:cubicBezTo>
                  <a:pt x="67" y="1"/>
                  <a:pt x="0" y="3303"/>
                  <a:pt x="0" y="7373"/>
                </a:cubicBezTo>
                <a:cubicBezTo>
                  <a:pt x="0" y="11442"/>
                  <a:pt x="67" y="14745"/>
                  <a:pt x="100" y="14745"/>
                </a:cubicBezTo>
                <a:cubicBezTo>
                  <a:pt x="167" y="14745"/>
                  <a:pt x="234" y="11442"/>
                  <a:pt x="234" y="7373"/>
                </a:cubicBezTo>
                <a:cubicBezTo>
                  <a:pt x="234" y="3303"/>
                  <a:pt x="167" y="1"/>
                  <a:pt x="100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8" name="Google Shape;2178;p73"/>
          <p:cNvSpPr/>
          <p:nvPr/>
        </p:nvSpPr>
        <p:spPr>
          <a:xfrm>
            <a:off x="1364317" y="3737526"/>
            <a:ext cx="100185" cy="340020"/>
          </a:xfrm>
          <a:custGeom>
            <a:avLst/>
            <a:gdLst/>
            <a:ahLst/>
            <a:cxnLst/>
            <a:rect l="l" t="t" r="r" b="b"/>
            <a:pathLst>
              <a:path w="5072" h="17214" extrusionOk="0">
                <a:moveTo>
                  <a:pt x="4871" y="1"/>
                </a:moveTo>
                <a:cubicBezTo>
                  <a:pt x="4638" y="134"/>
                  <a:pt x="4437" y="301"/>
                  <a:pt x="4271" y="468"/>
                </a:cubicBezTo>
                <a:cubicBezTo>
                  <a:pt x="3737" y="968"/>
                  <a:pt x="3270" y="1502"/>
                  <a:pt x="2870" y="2069"/>
                </a:cubicBezTo>
                <a:cubicBezTo>
                  <a:pt x="1" y="6005"/>
                  <a:pt x="68" y="11342"/>
                  <a:pt x="3003" y="15178"/>
                </a:cubicBezTo>
                <a:cubicBezTo>
                  <a:pt x="3437" y="15746"/>
                  <a:pt x="3904" y="16279"/>
                  <a:pt x="4471" y="16746"/>
                </a:cubicBezTo>
                <a:cubicBezTo>
                  <a:pt x="4638" y="16913"/>
                  <a:pt x="4838" y="17080"/>
                  <a:pt x="5071" y="17213"/>
                </a:cubicBezTo>
                <a:cubicBezTo>
                  <a:pt x="4404" y="16546"/>
                  <a:pt x="3770" y="15812"/>
                  <a:pt x="3203" y="15078"/>
                </a:cubicBezTo>
                <a:cubicBezTo>
                  <a:pt x="401" y="11242"/>
                  <a:pt x="334" y="6072"/>
                  <a:pt x="3036" y="2203"/>
                </a:cubicBezTo>
                <a:cubicBezTo>
                  <a:pt x="3603" y="1402"/>
                  <a:pt x="4204" y="701"/>
                  <a:pt x="4871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9" name="Google Shape;2179;p73"/>
          <p:cNvSpPr/>
          <p:nvPr/>
        </p:nvSpPr>
        <p:spPr>
          <a:xfrm>
            <a:off x="1306346" y="3731600"/>
            <a:ext cx="100837" cy="339348"/>
          </a:xfrm>
          <a:custGeom>
            <a:avLst/>
            <a:gdLst/>
            <a:ahLst/>
            <a:cxnLst/>
            <a:rect l="l" t="t" r="r" b="b"/>
            <a:pathLst>
              <a:path w="5105" h="17180" extrusionOk="0">
                <a:moveTo>
                  <a:pt x="4871" y="1"/>
                </a:moveTo>
                <a:cubicBezTo>
                  <a:pt x="4670" y="101"/>
                  <a:pt x="4470" y="268"/>
                  <a:pt x="4270" y="468"/>
                </a:cubicBezTo>
                <a:cubicBezTo>
                  <a:pt x="3736" y="935"/>
                  <a:pt x="3269" y="1468"/>
                  <a:pt x="2869" y="2036"/>
                </a:cubicBezTo>
                <a:cubicBezTo>
                  <a:pt x="0" y="5972"/>
                  <a:pt x="67" y="11309"/>
                  <a:pt x="3036" y="15178"/>
                </a:cubicBezTo>
                <a:cubicBezTo>
                  <a:pt x="3436" y="15745"/>
                  <a:pt x="3937" y="16246"/>
                  <a:pt x="4470" y="16713"/>
                </a:cubicBezTo>
                <a:cubicBezTo>
                  <a:pt x="4637" y="16913"/>
                  <a:pt x="4871" y="17046"/>
                  <a:pt x="5104" y="17180"/>
                </a:cubicBezTo>
                <a:cubicBezTo>
                  <a:pt x="4404" y="16513"/>
                  <a:pt x="3770" y="15812"/>
                  <a:pt x="3203" y="15045"/>
                </a:cubicBezTo>
                <a:cubicBezTo>
                  <a:pt x="401" y="11209"/>
                  <a:pt x="334" y="6072"/>
                  <a:pt x="3036" y="2169"/>
                </a:cubicBezTo>
                <a:cubicBezTo>
                  <a:pt x="3603" y="1402"/>
                  <a:pt x="4203" y="668"/>
                  <a:pt x="4871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73"/>
          <p:cNvSpPr/>
          <p:nvPr/>
        </p:nvSpPr>
        <p:spPr>
          <a:xfrm>
            <a:off x="1564619" y="3778570"/>
            <a:ext cx="91612" cy="244971"/>
          </a:xfrm>
          <a:custGeom>
            <a:avLst/>
            <a:gdLst/>
            <a:ahLst/>
            <a:cxnLst/>
            <a:rect l="l" t="t" r="r" b="b"/>
            <a:pathLst>
              <a:path w="4638" h="12402" extrusionOk="0">
                <a:moveTo>
                  <a:pt x="2641" y="1"/>
                </a:moveTo>
                <a:cubicBezTo>
                  <a:pt x="1923" y="1"/>
                  <a:pt x="1063" y="552"/>
                  <a:pt x="601" y="1259"/>
                </a:cubicBezTo>
                <a:cubicBezTo>
                  <a:pt x="67" y="2126"/>
                  <a:pt x="34" y="3227"/>
                  <a:pt x="0" y="4261"/>
                </a:cubicBezTo>
                <a:cubicBezTo>
                  <a:pt x="0" y="5862"/>
                  <a:pt x="67" y="7463"/>
                  <a:pt x="234" y="9064"/>
                </a:cubicBezTo>
                <a:cubicBezTo>
                  <a:pt x="267" y="9831"/>
                  <a:pt x="467" y="10599"/>
                  <a:pt x="801" y="11299"/>
                </a:cubicBezTo>
                <a:cubicBezTo>
                  <a:pt x="1156" y="11944"/>
                  <a:pt x="1853" y="12402"/>
                  <a:pt x="2592" y="12402"/>
                </a:cubicBezTo>
                <a:cubicBezTo>
                  <a:pt x="2617" y="12402"/>
                  <a:pt x="2643" y="12401"/>
                  <a:pt x="2669" y="12400"/>
                </a:cubicBezTo>
                <a:cubicBezTo>
                  <a:pt x="3436" y="12267"/>
                  <a:pt x="4070" y="11733"/>
                  <a:pt x="4304" y="10999"/>
                </a:cubicBezTo>
                <a:cubicBezTo>
                  <a:pt x="4537" y="10265"/>
                  <a:pt x="4637" y="9498"/>
                  <a:pt x="4570" y="8731"/>
                </a:cubicBezTo>
                <a:cubicBezTo>
                  <a:pt x="4537" y="6696"/>
                  <a:pt x="4504" y="4661"/>
                  <a:pt x="4504" y="2626"/>
                </a:cubicBezTo>
                <a:cubicBezTo>
                  <a:pt x="4504" y="2093"/>
                  <a:pt x="4437" y="1559"/>
                  <a:pt x="4270" y="1059"/>
                </a:cubicBezTo>
                <a:cubicBezTo>
                  <a:pt x="4103" y="558"/>
                  <a:pt x="3636" y="158"/>
                  <a:pt x="3103" y="91"/>
                </a:cubicBezTo>
                <a:cubicBezTo>
                  <a:pt x="2960" y="29"/>
                  <a:pt x="2804" y="1"/>
                  <a:pt x="2641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1" name="Google Shape;2181;p73"/>
          <p:cNvSpPr/>
          <p:nvPr/>
        </p:nvSpPr>
        <p:spPr>
          <a:xfrm>
            <a:off x="1633192" y="4406736"/>
            <a:ext cx="52563" cy="203217"/>
          </a:xfrm>
          <a:custGeom>
            <a:avLst/>
            <a:gdLst/>
            <a:ahLst/>
            <a:cxnLst/>
            <a:rect l="l" t="t" r="r" b="b"/>
            <a:pathLst>
              <a:path w="2503" h="9677" extrusionOk="0">
                <a:moveTo>
                  <a:pt x="1569" y="1"/>
                </a:moveTo>
                <a:cubicBezTo>
                  <a:pt x="1235" y="401"/>
                  <a:pt x="968" y="835"/>
                  <a:pt x="835" y="1335"/>
                </a:cubicBezTo>
                <a:cubicBezTo>
                  <a:pt x="1" y="3704"/>
                  <a:pt x="234" y="6305"/>
                  <a:pt x="1468" y="8474"/>
                </a:cubicBezTo>
                <a:cubicBezTo>
                  <a:pt x="1950" y="9276"/>
                  <a:pt x="2369" y="9676"/>
                  <a:pt x="2430" y="9676"/>
                </a:cubicBezTo>
                <a:cubicBezTo>
                  <a:pt x="2433" y="9676"/>
                  <a:pt x="2435" y="9676"/>
                  <a:pt x="2436" y="9675"/>
                </a:cubicBezTo>
                <a:cubicBezTo>
                  <a:pt x="2503" y="9641"/>
                  <a:pt x="2169" y="9174"/>
                  <a:pt x="1769" y="8340"/>
                </a:cubicBezTo>
                <a:cubicBezTo>
                  <a:pt x="1235" y="7273"/>
                  <a:pt x="935" y="6139"/>
                  <a:pt x="835" y="4938"/>
                </a:cubicBezTo>
                <a:cubicBezTo>
                  <a:pt x="701" y="3770"/>
                  <a:pt x="835" y="2569"/>
                  <a:pt x="1135" y="1435"/>
                </a:cubicBezTo>
                <a:cubicBezTo>
                  <a:pt x="1368" y="568"/>
                  <a:pt x="1635" y="34"/>
                  <a:pt x="1569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2" name="Google Shape;2182;p73"/>
          <p:cNvSpPr/>
          <p:nvPr/>
        </p:nvSpPr>
        <p:spPr>
          <a:xfrm>
            <a:off x="1688527" y="4406736"/>
            <a:ext cx="52563" cy="203175"/>
          </a:xfrm>
          <a:custGeom>
            <a:avLst/>
            <a:gdLst/>
            <a:ahLst/>
            <a:cxnLst/>
            <a:rect l="l" t="t" r="r" b="b"/>
            <a:pathLst>
              <a:path w="2503" h="9675" extrusionOk="0">
                <a:moveTo>
                  <a:pt x="1569" y="1"/>
                </a:moveTo>
                <a:lnTo>
                  <a:pt x="1569" y="1"/>
                </a:lnTo>
                <a:cubicBezTo>
                  <a:pt x="1235" y="401"/>
                  <a:pt x="1002" y="835"/>
                  <a:pt x="868" y="1335"/>
                </a:cubicBezTo>
                <a:cubicBezTo>
                  <a:pt x="1" y="3704"/>
                  <a:pt x="234" y="6305"/>
                  <a:pt x="1469" y="8474"/>
                </a:cubicBezTo>
                <a:cubicBezTo>
                  <a:pt x="1702" y="8941"/>
                  <a:pt x="2036" y="9341"/>
                  <a:pt x="2436" y="9675"/>
                </a:cubicBezTo>
                <a:cubicBezTo>
                  <a:pt x="2503" y="9641"/>
                  <a:pt x="2136" y="9174"/>
                  <a:pt x="1769" y="8340"/>
                </a:cubicBezTo>
                <a:cubicBezTo>
                  <a:pt x="701" y="6205"/>
                  <a:pt x="501" y="3737"/>
                  <a:pt x="1135" y="1435"/>
                </a:cubicBezTo>
                <a:cubicBezTo>
                  <a:pt x="1369" y="568"/>
                  <a:pt x="1635" y="34"/>
                  <a:pt x="1569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3" name="Google Shape;2183;p73"/>
          <p:cNvGrpSpPr/>
          <p:nvPr/>
        </p:nvGrpSpPr>
        <p:grpSpPr>
          <a:xfrm>
            <a:off x="539489" y="3443826"/>
            <a:ext cx="3076388" cy="1180099"/>
            <a:chOff x="1544929" y="3360894"/>
            <a:chExt cx="3270666" cy="1254624"/>
          </a:xfrm>
        </p:grpSpPr>
        <p:sp>
          <p:nvSpPr>
            <p:cNvPr id="2184" name="Google Shape;2184;p73"/>
            <p:cNvSpPr/>
            <p:nvPr/>
          </p:nvSpPr>
          <p:spPr>
            <a:xfrm>
              <a:off x="3087442" y="4311480"/>
              <a:ext cx="159726" cy="284424"/>
            </a:xfrm>
            <a:custGeom>
              <a:avLst/>
              <a:gdLst/>
              <a:ahLst/>
              <a:cxnLst/>
              <a:rect l="l" t="t" r="r" b="b"/>
              <a:pathLst>
                <a:path w="7606" h="13544" extrusionOk="0">
                  <a:moveTo>
                    <a:pt x="0" y="0"/>
                  </a:moveTo>
                  <a:lnTo>
                    <a:pt x="134" y="13543"/>
                  </a:lnTo>
                  <a:lnTo>
                    <a:pt x="7606" y="13543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73"/>
            <p:cNvSpPr/>
            <p:nvPr/>
          </p:nvSpPr>
          <p:spPr>
            <a:xfrm>
              <a:off x="3088828" y="4358415"/>
              <a:ext cx="144333" cy="7014"/>
            </a:xfrm>
            <a:custGeom>
              <a:avLst/>
              <a:gdLst/>
              <a:ahLst/>
              <a:cxnLst/>
              <a:rect l="l" t="t" r="r" b="b"/>
              <a:pathLst>
                <a:path w="6873" h="334" extrusionOk="0">
                  <a:moveTo>
                    <a:pt x="3437" y="0"/>
                  </a:moveTo>
                  <a:cubicBezTo>
                    <a:pt x="1535" y="0"/>
                    <a:pt x="1" y="67"/>
                    <a:pt x="1" y="167"/>
                  </a:cubicBezTo>
                  <a:cubicBezTo>
                    <a:pt x="1" y="234"/>
                    <a:pt x="1535" y="334"/>
                    <a:pt x="3437" y="334"/>
                  </a:cubicBezTo>
                  <a:cubicBezTo>
                    <a:pt x="5338" y="334"/>
                    <a:pt x="6872" y="234"/>
                    <a:pt x="6872" y="167"/>
                  </a:cubicBezTo>
                  <a:cubicBezTo>
                    <a:pt x="6872" y="100"/>
                    <a:pt x="5305" y="0"/>
                    <a:pt x="34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73"/>
            <p:cNvSpPr/>
            <p:nvPr/>
          </p:nvSpPr>
          <p:spPr>
            <a:xfrm>
              <a:off x="3088828" y="4402536"/>
              <a:ext cx="144333" cy="6342"/>
            </a:xfrm>
            <a:custGeom>
              <a:avLst/>
              <a:gdLst/>
              <a:ahLst/>
              <a:cxnLst/>
              <a:rect l="l" t="t" r="r" b="b"/>
              <a:pathLst>
                <a:path w="6873" h="302" extrusionOk="0">
                  <a:moveTo>
                    <a:pt x="3437" y="1"/>
                  </a:moveTo>
                  <a:cubicBezTo>
                    <a:pt x="1535" y="1"/>
                    <a:pt x="1" y="68"/>
                    <a:pt x="1" y="168"/>
                  </a:cubicBezTo>
                  <a:cubicBezTo>
                    <a:pt x="1" y="234"/>
                    <a:pt x="1535" y="301"/>
                    <a:pt x="3437" y="301"/>
                  </a:cubicBezTo>
                  <a:cubicBezTo>
                    <a:pt x="5338" y="301"/>
                    <a:pt x="6872" y="234"/>
                    <a:pt x="6872" y="168"/>
                  </a:cubicBezTo>
                  <a:cubicBezTo>
                    <a:pt x="6872" y="68"/>
                    <a:pt x="5305" y="1"/>
                    <a:pt x="343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73"/>
            <p:cNvSpPr/>
            <p:nvPr/>
          </p:nvSpPr>
          <p:spPr>
            <a:xfrm>
              <a:off x="3088828" y="4446678"/>
              <a:ext cx="144333" cy="6321"/>
            </a:xfrm>
            <a:custGeom>
              <a:avLst/>
              <a:gdLst/>
              <a:ahLst/>
              <a:cxnLst/>
              <a:rect l="l" t="t" r="r" b="b"/>
              <a:pathLst>
                <a:path w="6873" h="301" extrusionOk="0">
                  <a:moveTo>
                    <a:pt x="3437" y="0"/>
                  </a:moveTo>
                  <a:cubicBezTo>
                    <a:pt x="1535" y="0"/>
                    <a:pt x="1" y="67"/>
                    <a:pt x="1" y="134"/>
                  </a:cubicBezTo>
                  <a:cubicBezTo>
                    <a:pt x="1" y="234"/>
                    <a:pt x="1535" y="301"/>
                    <a:pt x="3437" y="301"/>
                  </a:cubicBezTo>
                  <a:cubicBezTo>
                    <a:pt x="5338" y="301"/>
                    <a:pt x="6872" y="234"/>
                    <a:pt x="6872" y="134"/>
                  </a:cubicBezTo>
                  <a:cubicBezTo>
                    <a:pt x="6872" y="67"/>
                    <a:pt x="5305" y="0"/>
                    <a:pt x="34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73"/>
            <p:cNvSpPr/>
            <p:nvPr/>
          </p:nvSpPr>
          <p:spPr>
            <a:xfrm>
              <a:off x="3088828" y="4490106"/>
              <a:ext cx="144333" cy="6321"/>
            </a:xfrm>
            <a:custGeom>
              <a:avLst/>
              <a:gdLst/>
              <a:ahLst/>
              <a:cxnLst/>
              <a:rect l="l" t="t" r="r" b="b"/>
              <a:pathLst>
                <a:path w="6873" h="301" extrusionOk="0">
                  <a:moveTo>
                    <a:pt x="3437" y="0"/>
                  </a:moveTo>
                  <a:cubicBezTo>
                    <a:pt x="1535" y="0"/>
                    <a:pt x="1" y="67"/>
                    <a:pt x="1" y="167"/>
                  </a:cubicBezTo>
                  <a:cubicBezTo>
                    <a:pt x="1" y="234"/>
                    <a:pt x="1535" y="301"/>
                    <a:pt x="3437" y="301"/>
                  </a:cubicBezTo>
                  <a:cubicBezTo>
                    <a:pt x="5338" y="301"/>
                    <a:pt x="6872" y="234"/>
                    <a:pt x="6872" y="167"/>
                  </a:cubicBezTo>
                  <a:cubicBezTo>
                    <a:pt x="6872" y="67"/>
                    <a:pt x="5305" y="0"/>
                    <a:pt x="34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73"/>
            <p:cNvSpPr/>
            <p:nvPr/>
          </p:nvSpPr>
          <p:spPr>
            <a:xfrm>
              <a:off x="3079021" y="4303773"/>
              <a:ext cx="1736574" cy="307545"/>
            </a:xfrm>
            <a:custGeom>
              <a:avLst/>
              <a:gdLst/>
              <a:ahLst/>
              <a:cxnLst/>
              <a:rect l="l" t="t" r="r" b="b"/>
              <a:pathLst>
                <a:path w="82694" h="14645" extrusionOk="0">
                  <a:moveTo>
                    <a:pt x="1" y="0"/>
                  </a:moveTo>
                  <a:lnTo>
                    <a:pt x="1" y="834"/>
                  </a:lnTo>
                  <a:lnTo>
                    <a:pt x="5305" y="834"/>
                  </a:lnTo>
                  <a:cubicBezTo>
                    <a:pt x="6606" y="834"/>
                    <a:pt x="7673" y="1902"/>
                    <a:pt x="7673" y="3203"/>
                  </a:cubicBezTo>
                  <a:lnTo>
                    <a:pt x="7673" y="11309"/>
                  </a:lnTo>
                  <a:cubicBezTo>
                    <a:pt x="7673" y="12609"/>
                    <a:pt x="6606" y="13677"/>
                    <a:pt x="5305" y="13677"/>
                  </a:cubicBezTo>
                  <a:lnTo>
                    <a:pt x="334" y="13677"/>
                  </a:lnTo>
                  <a:lnTo>
                    <a:pt x="334" y="14644"/>
                  </a:lnTo>
                  <a:lnTo>
                    <a:pt x="81693" y="14644"/>
                  </a:lnTo>
                  <a:cubicBezTo>
                    <a:pt x="82560" y="9407"/>
                    <a:pt x="82693" y="4470"/>
                    <a:pt x="8169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73"/>
            <p:cNvSpPr/>
            <p:nvPr/>
          </p:nvSpPr>
          <p:spPr>
            <a:xfrm>
              <a:off x="3443287" y="4397643"/>
              <a:ext cx="76377" cy="120498"/>
            </a:xfrm>
            <a:custGeom>
              <a:avLst/>
              <a:gdLst/>
              <a:ahLst/>
              <a:cxnLst/>
              <a:rect l="l" t="t" r="r" b="b"/>
              <a:pathLst>
                <a:path w="3637" h="5738" extrusionOk="0">
                  <a:moveTo>
                    <a:pt x="2202" y="0"/>
                  </a:moveTo>
                  <a:cubicBezTo>
                    <a:pt x="1735" y="34"/>
                    <a:pt x="1268" y="267"/>
                    <a:pt x="968" y="667"/>
                  </a:cubicBezTo>
                  <a:cubicBezTo>
                    <a:pt x="601" y="1134"/>
                    <a:pt x="301" y="1668"/>
                    <a:pt x="167" y="2235"/>
                  </a:cubicBezTo>
                  <a:cubicBezTo>
                    <a:pt x="67" y="2636"/>
                    <a:pt x="1" y="3036"/>
                    <a:pt x="1" y="3403"/>
                  </a:cubicBezTo>
                  <a:cubicBezTo>
                    <a:pt x="1" y="4003"/>
                    <a:pt x="134" y="4570"/>
                    <a:pt x="434" y="5071"/>
                  </a:cubicBezTo>
                  <a:cubicBezTo>
                    <a:pt x="634" y="5404"/>
                    <a:pt x="968" y="5671"/>
                    <a:pt x="1368" y="5738"/>
                  </a:cubicBezTo>
                  <a:lnTo>
                    <a:pt x="1535" y="5738"/>
                  </a:lnTo>
                  <a:cubicBezTo>
                    <a:pt x="1969" y="5704"/>
                    <a:pt x="2402" y="5471"/>
                    <a:pt x="2669" y="5137"/>
                  </a:cubicBezTo>
                  <a:cubicBezTo>
                    <a:pt x="3069" y="4670"/>
                    <a:pt x="3370" y="4170"/>
                    <a:pt x="3536" y="3570"/>
                  </a:cubicBezTo>
                  <a:cubicBezTo>
                    <a:pt x="3570" y="3469"/>
                    <a:pt x="3603" y="3336"/>
                    <a:pt x="3637" y="3236"/>
                  </a:cubicBezTo>
                  <a:cubicBezTo>
                    <a:pt x="3637" y="3203"/>
                    <a:pt x="3637" y="3169"/>
                    <a:pt x="3637" y="3136"/>
                  </a:cubicBezTo>
                  <a:cubicBezTo>
                    <a:pt x="3637" y="3036"/>
                    <a:pt x="3570" y="2936"/>
                    <a:pt x="3470" y="2902"/>
                  </a:cubicBezTo>
                  <a:cubicBezTo>
                    <a:pt x="3436" y="2869"/>
                    <a:pt x="3370" y="2869"/>
                    <a:pt x="3336" y="2869"/>
                  </a:cubicBezTo>
                  <a:lnTo>
                    <a:pt x="1969" y="2869"/>
                  </a:lnTo>
                  <a:cubicBezTo>
                    <a:pt x="1835" y="2869"/>
                    <a:pt x="1702" y="2936"/>
                    <a:pt x="1668" y="3069"/>
                  </a:cubicBezTo>
                  <a:cubicBezTo>
                    <a:pt x="1668" y="3103"/>
                    <a:pt x="1668" y="3136"/>
                    <a:pt x="1635" y="3169"/>
                  </a:cubicBezTo>
                  <a:cubicBezTo>
                    <a:pt x="1668" y="3369"/>
                    <a:pt x="1769" y="3469"/>
                    <a:pt x="1969" y="3503"/>
                  </a:cubicBezTo>
                  <a:lnTo>
                    <a:pt x="2969" y="3503"/>
                  </a:lnTo>
                  <a:cubicBezTo>
                    <a:pt x="2803" y="3970"/>
                    <a:pt x="2569" y="4403"/>
                    <a:pt x="2269" y="4737"/>
                  </a:cubicBezTo>
                  <a:cubicBezTo>
                    <a:pt x="2102" y="4971"/>
                    <a:pt x="1869" y="5104"/>
                    <a:pt x="1602" y="5137"/>
                  </a:cubicBezTo>
                  <a:cubicBezTo>
                    <a:pt x="1268" y="5137"/>
                    <a:pt x="1001" y="4937"/>
                    <a:pt x="868" y="4604"/>
                  </a:cubicBezTo>
                  <a:cubicBezTo>
                    <a:pt x="701" y="4237"/>
                    <a:pt x="634" y="3836"/>
                    <a:pt x="634" y="3403"/>
                  </a:cubicBezTo>
                  <a:cubicBezTo>
                    <a:pt x="668" y="2869"/>
                    <a:pt x="768" y="2369"/>
                    <a:pt x="968" y="1868"/>
                  </a:cubicBezTo>
                  <a:cubicBezTo>
                    <a:pt x="1101" y="1435"/>
                    <a:pt x="1368" y="1068"/>
                    <a:pt x="1702" y="801"/>
                  </a:cubicBezTo>
                  <a:cubicBezTo>
                    <a:pt x="1835" y="701"/>
                    <a:pt x="2002" y="634"/>
                    <a:pt x="2169" y="634"/>
                  </a:cubicBezTo>
                  <a:cubicBezTo>
                    <a:pt x="2436" y="634"/>
                    <a:pt x="2669" y="801"/>
                    <a:pt x="2803" y="1034"/>
                  </a:cubicBezTo>
                  <a:cubicBezTo>
                    <a:pt x="2869" y="1134"/>
                    <a:pt x="2936" y="1235"/>
                    <a:pt x="2969" y="1335"/>
                  </a:cubicBezTo>
                  <a:lnTo>
                    <a:pt x="2969" y="1368"/>
                  </a:lnTo>
                  <a:cubicBezTo>
                    <a:pt x="3003" y="1468"/>
                    <a:pt x="3069" y="1535"/>
                    <a:pt x="3170" y="1568"/>
                  </a:cubicBezTo>
                  <a:lnTo>
                    <a:pt x="3270" y="1568"/>
                  </a:lnTo>
                  <a:cubicBezTo>
                    <a:pt x="3370" y="1568"/>
                    <a:pt x="3470" y="1501"/>
                    <a:pt x="3503" y="1401"/>
                  </a:cubicBezTo>
                  <a:cubicBezTo>
                    <a:pt x="3536" y="1368"/>
                    <a:pt x="3570" y="1301"/>
                    <a:pt x="3570" y="1268"/>
                  </a:cubicBezTo>
                  <a:cubicBezTo>
                    <a:pt x="3536" y="1201"/>
                    <a:pt x="3536" y="1168"/>
                    <a:pt x="3536" y="1134"/>
                  </a:cubicBezTo>
                  <a:cubicBezTo>
                    <a:pt x="3403" y="701"/>
                    <a:pt x="3103" y="334"/>
                    <a:pt x="2736" y="134"/>
                  </a:cubicBezTo>
                  <a:cubicBezTo>
                    <a:pt x="2569" y="67"/>
                    <a:pt x="2369" y="0"/>
                    <a:pt x="220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73"/>
            <p:cNvSpPr/>
            <p:nvPr/>
          </p:nvSpPr>
          <p:spPr>
            <a:xfrm>
              <a:off x="3520336" y="4398861"/>
              <a:ext cx="82698" cy="119280"/>
            </a:xfrm>
            <a:custGeom>
              <a:avLst/>
              <a:gdLst/>
              <a:ahLst/>
              <a:cxnLst/>
              <a:rect l="l" t="t" r="r" b="b"/>
              <a:pathLst>
                <a:path w="3938" h="5680" extrusionOk="0">
                  <a:moveTo>
                    <a:pt x="2569" y="1277"/>
                  </a:moveTo>
                  <a:lnTo>
                    <a:pt x="2936" y="3178"/>
                  </a:lnTo>
                  <a:lnTo>
                    <a:pt x="1669" y="3178"/>
                  </a:lnTo>
                  <a:lnTo>
                    <a:pt x="2569" y="1277"/>
                  </a:lnTo>
                  <a:close/>
                  <a:moveTo>
                    <a:pt x="2722" y="0"/>
                  </a:moveTo>
                  <a:cubicBezTo>
                    <a:pt x="2705" y="0"/>
                    <a:pt x="2687" y="3"/>
                    <a:pt x="2669" y="9"/>
                  </a:cubicBezTo>
                  <a:cubicBezTo>
                    <a:pt x="2536" y="9"/>
                    <a:pt x="2436" y="76"/>
                    <a:pt x="2369" y="209"/>
                  </a:cubicBezTo>
                  <a:cubicBezTo>
                    <a:pt x="2136" y="676"/>
                    <a:pt x="1435" y="2177"/>
                    <a:pt x="268" y="4746"/>
                  </a:cubicBezTo>
                  <a:cubicBezTo>
                    <a:pt x="168" y="4979"/>
                    <a:pt x="68" y="5179"/>
                    <a:pt x="34" y="5279"/>
                  </a:cubicBezTo>
                  <a:cubicBezTo>
                    <a:pt x="1" y="5313"/>
                    <a:pt x="1" y="5346"/>
                    <a:pt x="1" y="5380"/>
                  </a:cubicBezTo>
                  <a:cubicBezTo>
                    <a:pt x="1" y="5480"/>
                    <a:pt x="68" y="5580"/>
                    <a:pt x="134" y="5613"/>
                  </a:cubicBezTo>
                  <a:cubicBezTo>
                    <a:pt x="201" y="5646"/>
                    <a:pt x="234" y="5680"/>
                    <a:pt x="301" y="5680"/>
                  </a:cubicBezTo>
                  <a:cubicBezTo>
                    <a:pt x="401" y="5680"/>
                    <a:pt x="501" y="5613"/>
                    <a:pt x="568" y="5546"/>
                  </a:cubicBezTo>
                  <a:lnTo>
                    <a:pt x="568" y="5480"/>
                  </a:lnTo>
                  <a:lnTo>
                    <a:pt x="1402" y="3812"/>
                  </a:lnTo>
                  <a:lnTo>
                    <a:pt x="3070" y="3812"/>
                  </a:lnTo>
                  <a:lnTo>
                    <a:pt x="3370" y="5480"/>
                  </a:lnTo>
                  <a:cubicBezTo>
                    <a:pt x="3403" y="5580"/>
                    <a:pt x="3503" y="5646"/>
                    <a:pt x="3603" y="5680"/>
                  </a:cubicBezTo>
                  <a:lnTo>
                    <a:pt x="3637" y="5680"/>
                  </a:lnTo>
                  <a:cubicBezTo>
                    <a:pt x="3737" y="5680"/>
                    <a:pt x="3837" y="5613"/>
                    <a:pt x="3904" y="5513"/>
                  </a:cubicBezTo>
                  <a:cubicBezTo>
                    <a:pt x="3904" y="5480"/>
                    <a:pt x="3937" y="5413"/>
                    <a:pt x="3937" y="5380"/>
                  </a:cubicBezTo>
                  <a:cubicBezTo>
                    <a:pt x="3937" y="5346"/>
                    <a:pt x="3937" y="5313"/>
                    <a:pt x="3937" y="5313"/>
                  </a:cubicBezTo>
                  <a:cubicBezTo>
                    <a:pt x="3337" y="2111"/>
                    <a:pt x="3036" y="443"/>
                    <a:pt x="2970" y="243"/>
                  </a:cubicBezTo>
                  <a:cubicBezTo>
                    <a:pt x="2970" y="209"/>
                    <a:pt x="2936" y="176"/>
                    <a:pt x="2936" y="142"/>
                  </a:cubicBezTo>
                  <a:cubicBezTo>
                    <a:pt x="2881" y="60"/>
                    <a:pt x="2804" y="0"/>
                    <a:pt x="272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73"/>
            <p:cNvSpPr/>
            <p:nvPr/>
          </p:nvSpPr>
          <p:spPr>
            <a:xfrm>
              <a:off x="3619813" y="4398336"/>
              <a:ext cx="64470" cy="119805"/>
            </a:xfrm>
            <a:custGeom>
              <a:avLst/>
              <a:gdLst/>
              <a:ahLst/>
              <a:cxnLst/>
              <a:rect l="l" t="t" r="r" b="b"/>
              <a:pathLst>
                <a:path w="3070" h="5705" extrusionOk="0">
                  <a:moveTo>
                    <a:pt x="935" y="1"/>
                  </a:moveTo>
                  <a:cubicBezTo>
                    <a:pt x="835" y="1"/>
                    <a:pt x="701" y="67"/>
                    <a:pt x="668" y="201"/>
                  </a:cubicBezTo>
                  <a:cubicBezTo>
                    <a:pt x="668" y="234"/>
                    <a:pt x="668" y="268"/>
                    <a:pt x="668" y="301"/>
                  </a:cubicBezTo>
                  <a:cubicBezTo>
                    <a:pt x="234" y="3570"/>
                    <a:pt x="1" y="5238"/>
                    <a:pt x="1" y="5338"/>
                  </a:cubicBezTo>
                  <a:cubicBezTo>
                    <a:pt x="1" y="5471"/>
                    <a:pt x="34" y="5571"/>
                    <a:pt x="134" y="5638"/>
                  </a:cubicBezTo>
                  <a:cubicBezTo>
                    <a:pt x="167" y="5671"/>
                    <a:pt x="234" y="5705"/>
                    <a:pt x="301" y="5705"/>
                  </a:cubicBezTo>
                  <a:lnTo>
                    <a:pt x="2769" y="5705"/>
                  </a:lnTo>
                  <a:cubicBezTo>
                    <a:pt x="2869" y="5705"/>
                    <a:pt x="3003" y="5605"/>
                    <a:pt x="3069" y="5505"/>
                  </a:cubicBezTo>
                  <a:cubicBezTo>
                    <a:pt x="3069" y="5471"/>
                    <a:pt x="3069" y="5438"/>
                    <a:pt x="3069" y="5405"/>
                  </a:cubicBezTo>
                  <a:cubicBezTo>
                    <a:pt x="3069" y="5271"/>
                    <a:pt x="2969" y="5171"/>
                    <a:pt x="2869" y="5138"/>
                  </a:cubicBezTo>
                  <a:cubicBezTo>
                    <a:pt x="2803" y="5104"/>
                    <a:pt x="2769" y="5104"/>
                    <a:pt x="2703" y="5104"/>
                  </a:cubicBezTo>
                  <a:lnTo>
                    <a:pt x="634" y="5104"/>
                  </a:lnTo>
                  <a:cubicBezTo>
                    <a:pt x="634" y="4971"/>
                    <a:pt x="801" y="3837"/>
                    <a:pt x="1068" y="1702"/>
                  </a:cubicBezTo>
                  <a:cubicBezTo>
                    <a:pt x="1168" y="1001"/>
                    <a:pt x="1201" y="534"/>
                    <a:pt x="1235" y="301"/>
                  </a:cubicBezTo>
                  <a:cubicBezTo>
                    <a:pt x="1235" y="201"/>
                    <a:pt x="1168" y="101"/>
                    <a:pt x="1068" y="34"/>
                  </a:cubicBezTo>
                  <a:cubicBezTo>
                    <a:pt x="1035" y="34"/>
                    <a:pt x="1001" y="1"/>
                    <a:pt x="9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73"/>
            <p:cNvSpPr/>
            <p:nvPr/>
          </p:nvSpPr>
          <p:spPr>
            <a:xfrm>
              <a:off x="3686362" y="4398861"/>
              <a:ext cx="82677" cy="119280"/>
            </a:xfrm>
            <a:custGeom>
              <a:avLst/>
              <a:gdLst/>
              <a:ahLst/>
              <a:cxnLst/>
              <a:rect l="l" t="t" r="r" b="b"/>
              <a:pathLst>
                <a:path w="3937" h="5680" extrusionOk="0">
                  <a:moveTo>
                    <a:pt x="2602" y="1277"/>
                  </a:moveTo>
                  <a:lnTo>
                    <a:pt x="2969" y="3178"/>
                  </a:lnTo>
                  <a:lnTo>
                    <a:pt x="1668" y="3178"/>
                  </a:lnTo>
                  <a:lnTo>
                    <a:pt x="2602" y="1277"/>
                  </a:lnTo>
                  <a:close/>
                  <a:moveTo>
                    <a:pt x="2725" y="0"/>
                  </a:moveTo>
                  <a:cubicBezTo>
                    <a:pt x="2706" y="0"/>
                    <a:pt x="2687" y="3"/>
                    <a:pt x="2669" y="9"/>
                  </a:cubicBezTo>
                  <a:cubicBezTo>
                    <a:pt x="2536" y="9"/>
                    <a:pt x="2402" y="76"/>
                    <a:pt x="2369" y="209"/>
                  </a:cubicBezTo>
                  <a:cubicBezTo>
                    <a:pt x="2135" y="676"/>
                    <a:pt x="1435" y="2177"/>
                    <a:pt x="267" y="4746"/>
                  </a:cubicBezTo>
                  <a:cubicBezTo>
                    <a:pt x="134" y="4979"/>
                    <a:pt x="67" y="5179"/>
                    <a:pt x="1" y="5279"/>
                  </a:cubicBezTo>
                  <a:cubicBezTo>
                    <a:pt x="1" y="5313"/>
                    <a:pt x="1" y="5346"/>
                    <a:pt x="1" y="5380"/>
                  </a:cubicBezTo>
                  <a:cubicBezTo>
                    <a:pt x="1" y="5480"/>
                    <a:pt x="67" y="5580"/>
                    <a:pt x="134" y="5613"/>
                  </a:cubicBezTo>
                  <a:cubicBezTo>
                    <a:pt x="201" y="5646"/>
                    <a:pt x="267" y="5680"/>
                    <a:pt x="301" y="5680"/>
                  </a:cubicBezTo>
                  <a:cubicBezTo>
                    <a:pt x="401" y="5680"/>
                    <a:pt x="501" y="5613"/>
                    <a:pt x="568" y="5546"/>
                  </a:cubicBezTo>
                  <a:cubicBezTo>
                    <a:pt x="568" y="5513"/>
                    <a:pt x="568" y="5480"/>
                    <a:pt x="601" y="5480"/>
                  </a:cubicBezTo>
                  <a:lnTo>
                    <a:pt x="1402" y="3812"/>
                  </a:lnTo>
                  <a:lnTo>
                    <a:pt x="3069" y="3812"/>
                  </a:lnTo>
                  <a:lnTo>
                    <a:pt x="3403" y="5480"/>
                  </a:lnTo>
                  <a:cubicBezTo>
                    <a:pt x="3403" y="5580"/>
                    <a:pt x="3503" y="5646"/>
                    <a:pt x="3603" y="5680"/>
                  </a:cubicBezTo>
                  <a:lnTo>
                    <a:pt x="3670" y="5680"/>
                  </a:lnTo>
                  <a:cubicBezTo>
                    <a:pt x="3770" y="5680"/>
                    <a:pt x="3870" y="5613"/>
                    <a:pt x="3903" y="5513"/>
                  </a:cubicBezTo>
                  <a:cubicBezTo>
                    <a:pt x="3937" y="5480"/>
                    <a:pt x="3937" y="5413"/>
                    <a:pt x="3937" y="5380"/>
                  </a:cubicBezTo>
                  <a:cubicBezTo>
                    <a:pt x="3937" y="5346"/>
                    <a:pt x="3937" y="5313"/>
                    <a:pt x="3937" y="5313"/>
                  </a:cubicBezTo>
                  <a:cubicBezTo>
                    <a:pt x="3370" y="2111"/>
                    <a:pt x="3036" y="443"/>
                    <a:pt x="3003" y="243"/>
                  </a:cubicBezTo>
                  <a:cubicBezTo>
                    <a:pt x="2969" y="209"/>
                    <a:pt x="2969" y="176"/>
                    <a:pt x="2969" y="142"/>
                  </a:cubicBezTo>
                  <a:cubicBezTo>
                    <a:pt x="2914" y="60"/>
                    <a:pt x="2814" y="0"/>
                    <a:pt x="272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73"/>
            <p:cNvSpPr/>
            <p:nvPr/>
          </p:nvSpPr>
          <p:spPr>
            <a:xfrm>
              <a:off x="3780925" y="4398336"/>
              <a:ext cx="91098" cy="120120"/>
            </a:xfrm>
            <a:custGeom>
              <a:avLst/>
              <a:gdLst/>
              <a:ahLst/>
              <a:cxnLst/>
              <a:rect l="l" t="t" r="r" b="b"/>
              <a:pathLst>
                <a:path w="4338" h="5720" extrusionOk="0">
                  <a:moveTo>
                    <a:pt x="1035" y="1"/>
                  </a:moveTo>
                  <a:cubicBezTo>
                    <a:pt x="935" y="1"/>
                    <a:pt x="868" y="67"/>
                    <a:pt x="801" y="167"/>
                  </a:cubicBezTo>
                  <a:cubicBezTo>
                    <a:pt x="801" y="201"/>
                    <a:pt x="768" y="268"/>
                    <a:pt x="768" y="301"/>
                  </a:cubicBezTo>
                  <a:cubicBezTo>
                    <a:pt x="768" y="368"/>
                    <a:pt x="1035" y="1068"/>
                    <a:pt x="1569" y="2469"/>
                  </a:cubicBezTo>
                  <a:cubicBezTo>
                    <a:pt x="1602" y="2636"/>
                    <a:pt x="1669" y="2769"/>
                    <a:pt x="1735" y="2936"/>
                  </a:cubicBezTo>
                  <a:cubicBezTo>
                    <a:pt x="1168" y="3770"/>
                    <a:pt x="668" y="4504"/>
                    <a:pt x="201" y="5104"/>
                  </a:cubicBezTo>
                  <a:cubicBezTo>
                    <a:pt x="134" y="5171"/>
                    <a:pt x="67" y="5238"/>
                    <a:pt x="34" y="5338"/>
                  </a:cubicBezTo>
                  <a:lnTo>
                    <a:pt x="34" y="5405"/>
                  </a:lnTo>
                  <a:cubicBezTo>
                    <a:pt x="1" y="5505"/>
                    <a:pt x="67" y="5605"/>
                    <a:pt x="134" y="5671"/>
                  </a:cubicBezTo>
                  <a:cubicBezTo>
                    <a:pt x="190" y="5705"/>
                    <a:pt x="245" y="5720"/>
                    <a:pt x="299" y="5720"/>
                  </a:cubicBezTo>
                  <a:cubicBezTo>
                    <a:pt x="405" y="5720"/>
                    <a:pt x="501" y="5660"/>
                    <a:pt x="568" y="5571"/>
                  </a:cubicBezTo>
                  <a:lnTo>
                    <a:pt x="1969" y="3670"/>
                  </a:lnTo>
                  <a:cubicBezTo>
                    <a:pt x="2269" y="4504"/>
                    <a:pt x="2469" y="5071"/>
                    <a:pt x="2603" y="5405"/>
                  </a:cubicBezTo>
                  <a:cubicBezTo>
                    <a:pt x="2636" y="5438"/>
                    <a:pt x="2636" y="5471"/>
                    <a:pt x="2669" y="5505"/>
                  </a:cubicBezTo>
                  <a:cubicBezTo>
                    <a:pt x="2703" y="5638"/>
                    <a:pt x="2803" y="5705"/>
                    <a:pt x="2903" y="5705"/>
                  </a:cubicBezTo>
                  <a:cubicBezTo>
                    <a:pt x="3003" y="5705"/>
                    <a:pt x="3103" y="5671"/>
                    <a:pt x="3170" y="5571"/>
                  </a:cubicBezTo>
                  <a:cubicBezTo>
                    <a:pt x="3170" y="5538"/>
                    <a:pt x="3203" y="5471"/>
                    <a:pt x="3203" y="5438"/>
                  </a:cubicBezTo>
                  <a:cubicBezTo>
                    <a:pt x="3203" y="5405"/>
                    <a:pt x="3070" y="5038"/>
                    <a:pt x="2836" y="4337"/>
                  </a:cubicBezTo>
                  <a:cubicBezTo>
                    <a:pt x="2703" y="4004"/>
                    <a:pt x="2569" y="3603"/>
                    <a:pt x="2369" y="3070"/>
                  </a:cubicBezTo>
                  <a:lnTo>
                    <a:pt x="4304" y="434"/>
                  </a:lnTo>
                  <a:cubicBezTo>
                    <a:pt x="4337" y="401"/>
                    <a:pt x="4337" y="368"/>
                    <a:pt x="4337" y="301"/>
                  </a:cubicBezTo>
                  <a:cubicBezTo>
                    <a:pt x="4337" y="201"/>
                    <a:pt x="4304" y="101"/>
                    <a:pt x="4204" y="34"/>
                  </a:cubicBezTo>
                  <a:cubicBezTo>
                    <a:pt x="4137" y="34"/>
                    <a:pt x="4104" y="1"/>
                    <a:pt x="4070" y="1"/>
                  </a:cubicBezTo>
                  <a:cubicBezTo>
                    <a:pt x="3937" y="1"/>
                    <a:pt x="3870" y="67"/>
                    <a:pt x="3803" y="134"/>
                  </a:cubicBezTo>
                  <a:lnTo>
                    <a:pt x="2169" y="2369"/>
                  </a:lnTo>
                  <a:lnTo>
                    <a:pt x="1335" y="167"/>
                  </a:lnTo>
                  <a:cubicBezTo>
                    <a:pt x="1268" y="67"/>
                    <a:pt x="1168" y="1"/>
                    <a:pt x="10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73"/>
            <p:cNvSpPr/>
            <p:nvPr/>
          </p:nvSpPr>
          <p:spPr>
            <a:xfrm>
              <a:off x="3869902" y="4399050"/>
              <a:ext cx="95277" cy="159726"/>
            </a:xfrm>
            <a:custGeom>
              <a:avLst/>
              <a:gdLst/>
              <a:ahLst/>
              <a:cxnLst/>
              <a:rect l="l" t="t" r="r" b="b"/>
              <a:pathLst>
                <a:path w="4537" h="7606" extrusionOk="0">
                  <a:moveTo>
                    <a:pt x="1201" y="0"/>
                  </a:moveTo>
                  <a:cubicBezTo>
                    <a:pt x="1068" y="0"/>
                    <a:pt x="967" y="100"/>
                    <a:pt x="934" y="200"/>
                  </a:cubicBezTo>
                  <a:cubicBezTo>
                    <a:pt x="934" y="234"/>
                    <a:pt x="901" y="267"/>
                    <a:pt x="901" y="300"/>
                  </a:cubicBezTo>
                  <a:cubicBezTo>
                    <a:pt x="734" y="1201"/>
                    <a:pt x="634" y="1935"/>
                    <a:pt x="567" y="2435"/>
                  </a:cubicBezTo>
                  <a:cubicBezTo>
                    <a:pt x="534" y="2735"/>
                    <a:pt x="534" y="3036"/>
                    <a:pt x="534" y="3336"/>
                  </a:cubicBezTo>
                  <a:cubicBezTo>
                    <a:pt x="500" y="3903"/>
                    <a:pt x="667" y="4470"/>
                    <a:pt x="934" y="4970"/>
                  </a:cubicBezTo>
                  <a:cubicBezTo>
                    <a:pt x="1134" y="5337"/>
                    <a:pt x="1468" y="5571"/>
                    <a:pt x="1868" y="5671"/>
                  </a:cubicBezTo>
                  <a:lnTo>
                    <a:pt x="2035" y="5671"/>
                  </a:lnTo>
                  <a:cubicBezTo>
                    <a:pt x="2368" y="5671"/>
                    <a:pt x="2669" y="5571"/>
                    <a:pt x="2936" y="5371"/>
                  </a:cubicBezTo>
                  <a:cubicBezTo>
                    <a:pt x="3069" y="5270"/>
                    <a:pt x="3202" y="5137"/>
                    <a:pt x="3302" y="4970"/>
                  </a:cubicBezTo>
                  <a:lnTo>
                    <a:pt x="3302" y="4970"/>
                  </a:lnTo>
                  <a:cubicBezTo>
                    <a:pt x="3269" y="5537"/>
                    <a:pt x="3102" y="6071"/>
                    <a:pt x="2769" y="6538"/>
                  </a:cubicBezTo>
                  <a:cubicBezTo>
                    <a:pt x="2535" y="6838"/>
                    <a:pt x="2168" y="7005"/>
                    <a:pt x="1768" y="7038"/>
                  </a:cubicBezTo>
                  <a:cubicBezTo>
                    <a:pt x="1268" y="7005"/>
                    <a:pt x="801" y="6738"/>
                    <a:pt x="534" y="6305"/>
                  </a:cubicBezTo>
                  <a:cubicBezTo>
                    <a:pt x="467" y="6238"/>
                    <a:pt x="400" y="6204"/>
                    <a:pt x="300" y="6204"/>
                  </a:cubicBezTo>
                  <a:cubicBezTo>
                    <a:pt x="283" y="6199"/>
                    <a:pt x="265" y="6196"/>
                    <a:pt x="247" y="6196"/>
                  </a:cubicBezTo>
                  <a:cubicBezTo>
                    <a:pt x="166" y="6196"/>
                    <a:pt x="88" y="6256"/>
                    <a:pt x="33" y="6338"/>
                  </a:cubicBezTo>
                  <a:cubicBezTo>
                    <a:pt x="33" y="6371"/>
                    <a:pt x="0" y="6438"/>
                    <a:pt x="0" y="6471"/>
                  </a:cubicBezTo>
                  <a:cubicBezTo>
                    <a:pt x="0" y="6538"/>
                    <a:pt x="0" y="6571"/>
                    <a:pt x="33" y="6638"/>
                  </a:cubicBezTo>
                  <a:cubicBezTo>
                    <a:pt x="234" y="6972"/>
                    <a:pt x="534" y="7239"/>
                    <a:pt x="901" y="7372"/>
                  </a:cubicBezTo>
                  <a:cubicBezTo>
                    <a:pt x="1134" y="7505"/>
                    <a:pt x="1434" y="7572"/>
                    <a:pt x="1701" y="7605"/>
                  </a:cubicBezTo>
                  <a:cubicBezTo>
                    <a:pt x="2335" y="7605"/>
                    <a:pt x="2969" y="7305"/>
                    <a:pt x="3336" y="6805"/>
                  </a:cubicBezTo>
                  <a:cubicBezTo>
                    <a:pt x="3603" y="6405"/>
                    <a:pt x="3769" y="5938"/>
                    <a:pt x="3870" y="5437"/>
                  </a:cubicBezTo>
                  <a:cubicBezTo>
                    <a:pt x="3903" y="5204"/>
                    <a:pt x="4103" y="3469"/>
                    <a:pt x="4537" y="300"/>
                  </a:cubicBezTo>
                  <a:cubicBezTo>
                    <a:pt x="4537" y="167"/>
                    <a:pt x="4470" y="100"/>
                    <a:pt x="4370" y="33"/>
                  </a:cubicBezTo>
                  <a:cubicBezTo>
                    <a:pt x="4337" y="0"/>
                    <a:pt x="4270" y="0"/>
                    <a:pt x="4236" y="0"/>
                  </a:cubicBezTo>
                  <a:cubicBezTo>
                    <a:pt x="4103" y="0"/>
                    <a:pt x="4003" y="67"/>
                    <a:pt x="3970" y="167"/>
                  </a:cubicBezTo>
                  <a:cubicBezTo>
                    <a:pt x="3936" y="234"/>
                    <a:pt x="3936" y="267"/>
                    <a:pt x="3936" y="300"/>
                  </a:cubicBezTo>
                  <a:lnTo>
                    <a:pt x="3536" y="3102"/>
                  </a:lnTo>
                  <a:cubicBezTo>
                    <a:pt x="3436" y="3603"/>
                    <a:pt x="3236" y="4070"/>
                    <a:pt x="2936" y="4470"/>
                  </a:cubicBezTo>
                  <a:cubicBezTo>
                    <a:pt x="2769" y="4737"/>
                    <a:pt x="2502" y="4970"/>
                    <a:pt x="2202" y="5070"/>
                  </a:cubicBezTo>
                  <a:lnTo>
                    <a:pt x="2102" y="5070"/>
                  </a:lnTo>
                  <a:cubicBezTo>
                    <a:pt x="1801" y="5070"/>
                    <a:pt x="1535" y="4870"/>
                    <a:pt x="1368" y="4470"/>
                  </a:cubicBezTo>
                  <a:cubicBezTo>
                    <a:pt x="1201" y="4036"/>
                    <a:pt x="1134" y="3569"/>
                    <a:pt x="1168" y="3136"/>
                  </a:cubicBezTo>
                  <a:cubicBezTo>
                    <a:pt x="1201" y="2535"/>
                    <a:pt x="1234" y="1968"/>
                    <a:pt x="1334" y="1401"/>
                  </a:cubicBezTo>
                  <a:cubicBezTo>
                    <a:pt x="1401" y="1034"/>
                    <a:pt x="1468" y="667"/>
                    <a:pt x="1468" y="300"/>
                  </a:cubicBezTo>
                  <a:cubicBezTo>
                    <a:pt x="1468" y="200"/>
                    <a:pt x="1434" y="100"/>
                    <a:pt x="1334" y="67"/>
                  </a:cubicBezTo>
                  <a:cubicBezTo>
                    <a:pt x="1301" y="33"/>
                    <a:pt x="1234" y="0"/>
                    <a:pt x="12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73"/>
            <p:cNvSpPr/>
            <p:nvPr/>
          </p:nvSpPr>
          <p:spPr>
            <a:xfrm>
              <a:off x="3323503" y="4300266"/>
              <a:ext cx="6321" cy="315252"/>
            </a:xfrm>
            <a:custGeom>
              <a:avLst/>
              <a:gdLst/>
              <a:ahLst/>
              <a:cxnLst/>
              <a:rect l="l" t="t" r="r" b="b"/>
              <a:pathLst>
                <a:path w="301" h="15012" extrusionOk="0">
                  <a:moveTo>
                    <a:pt x="134" y="1"/>
                  </a:moveTo>
                  <a:cubicBezTo>
                    <a:pt x="67" y="1"/>
                    <a:pt x="1" y="3336"/>
                    <a:pt x="1" y="7506"/>
                  </a:cubicBezTo>
                  <a:cubicBezTo>
                    <a:pt x="1" y="11642"/>
                    <a:pt x="67" y="15011"/>
                    <a:pt x="134" y="15011"/>
                  </a:cubicBezTo>
                  <a:cubicBezTo>
                    <a:pt x="201" y="15011"/>
                    <a:pt x="301" y="11642"/>
                    <a:pt x="301" y="7506"/>
                  </a:cubicBezTo>
                  <a:cubicBezTo>
                    <a:pt x="301" y="3336"/>
                    <a:pt x="234" y="1"/>
                    <a:pt x="13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73"/>
            <p:cNvSpPr/>
            <p:nvPr/>
          </p:nvSpPr>
          <p:spPr>
            <a:xfrm>
              <a:off x="4757425" y="4300266"/>
              <a:ext cx="6321" cy="315252"/>
            </a:xfrm>
            <a:custGeom>
              <a:avLst/>
              <a:gdLst/>
              <a:ahLst/>
              <a:cxnLst/>
              <a:rect l="l" t="t" r="r" b="b"/>
              <a:pathLst>
                <a:path w="301" h="15012" extrusionOk="0">
                  <a:moveTo>
                    <a:pt x="134" y="1"/>
                  </a:moveTo>
                  <a:cubicBezTo>
                    <a:pt x="67" y="1"/>
                    <a:pt x="1" y="3336"/>
                    <a:pt x="1" y="7506"/>
                  </a:cubicBezTo>
                  <a:cubicBezTo>
                    <a:pt x="1" y="11642"/>
                    <a:pt x="67" y="15011"/>
                    <a:pt x="134" y="15011"/>
                  </a:cubicBezTo>
                  <a:cubicBezTo>
                    <a:pt x="234" y="15011"/>
                    <a:pt x="301" y="11642"/>
                    <a:pt x="301" y="7506"/>
                  </a:cubicBezTo>
                  <a:cubicBezTo>
                    <a:pt x="301" y="3336"/>
                    <a:pt x="234" y="1"/>
                    <a:pt x="13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73"/>
            <p:cNvSpPr/>
            <p:nvPr/>
          </p:nvSpPr>
          <p:spPr>
            <a:xfrm>
              <a:off x="3294775" y="4300266"/>
              <a:ext cx="6342" cy="315252"/>
            </a:xfrm>
            <a:custGeom>
              <a:avLst/>
              <a:gdLst/>
              <a:ahLst/>
              <a:cxnLst/>
              <a:rect l="l" t="t" r="r" b="b"/>
              <a:pathLst>
                <a:path w="302" h="15012" extrusionOk="0">
                  <a:moveTo>
                    <a:pt x="168" y="1"/>
                  </a:moveTo>
                  <a:cubicBezTo>
                    <a:pt x="68" y="1"/>
                    <a:pt x="1" y="3336"/>
                    <a:pt x="1" y="7506"/>
                  </a:cubicBezTo>
                  <a:cubicBezTo>
                    <a:pt x="1" y="11642"/>
                    <a:pt x="68" y="15011"/>
                    <a:pt x="168" y="15011"/>
                  </a:cubicBezTo>
                  <a:cubicBezTo>
                    <a:pt x="268" y="15011"/>
                    <a:pt x="301" y="11642"/>
                    <a:pt x="301" y="7506"/>
                  </a:cubicBezTo>
                  <a:cubicBezTo>
                    <a:pt x="301" y="3336"/>
                    <a:pt x="234" y="1"/>
                    <a:pt x="1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73"/>
            <p:cNvSpPr/>
            <p:nvPr/>
          </p:nvSpPr>
          <p:spPr>
            <a:xfrm>
              <a:off x="4126270" y="4351401"/>
              <a:ext cx="370587" cy="194061"/>
            </a:xfrm>
            <a:custGeom>
              <a:avLst/>
              <a:gdLst/>
              <a:ahLst/>
              <a:cxnLst/>
              <a:rect l="l" t="t" r="r" b="b"/>
              <a:pathLst>
                <a:path w="17647" h="9241" extrusionOk="0">
                  <a:moveTo>
                    <a:pt x="8941" y="1"/>
                  </a:moveTo>
                  <a:lnTo>
                    <a:pt x="8907" y="34"/>
                  </a:lnTo>
                  <a:lnTo>
                    <a:pt x="17484" y="6955"/>
                  </a:lnTo>
                  <a:lnTo>
                    <a:pt x="17484" y="6955"/>
                  </a:lnTo>
                  <a:lnTo>
                    <a:pt x="16379" y="7239"/>
                  </a:lnTo>
                  <a:lnTo>
                    <a:pt x="9128" y="9169"/>
                  </a:lnTo>
                  <a:lnTo>
                    <a:pt x="2503" y="6405"/>
                  </a:lnTo>
                  <a:lnTo>
                    <a:pt x="635" y="5605"/>
                  </a:lnTo>
                  <a:lnTo>
                    <a:pt x="134" y="5405"/>
                  </a:lnTo>
                  <a:lnTo>
                    <a:pt x="1" y="5371"/>
                  </a:lnTo>
                  <a:lnTo>
                    <a:pt x="134" y="5438"/>
                  </a:lnTo>
                  <a:lnTo>
                    <a:pt x="601" y="5638"/>
                  </a:lnTo>
                  <a:lnTo>
                    <a:pt x="2503" y="6439"/>
                  </a:lnTo>
                  <a:lnTo>
                    <a:pt x="9107" y="9241"/>
                  </a:lnTo>
                  <a:lnTo>
                    <a:pt x="16413" y="7339"/>
                  </a:lnTo>
                  <a:lnTo>
                    <a:pt x="17580" y="7039"/>
                  </a:lnTo>
                  <a:lnTo>
                    <a:pt x="17647" y="7006"/>
                  </a:lnTo>
                  <a:lnTo>
                    <a:pt x="17580" y="6939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73"/>
            <p:cNvSpPr/>
            <p:nvPr/>
          </p:nvSpPr>
          <p:spPr>
            <a:xfrm>
              <a:off x="4112977" y="4445964"/>
              <a:ext cx="30135" cy="30156"/>
            </a:xfrm>
            <a:custGeom>
              <a:avLst/>
              <a:gdLst/>
              <a:ahLst/>
              <a:cxnLst/>
              <a:rect l="l" t="t" r="r" b="b"/>
              <a:pathLst>
                <a:path w="1435" h="1436" extrusionOk="0">
                  <a:moveTo>
                    <a:pt x="834" y="1"/>
                  </a:moveTo>
                  <a:lnTo>
                    <a:pt x="500" y="401"/>
                  </a:lnTo>
                  <a:lnTo>
                    <a:pt x="0" y="368"/>
                  </a:lnTo>
                  <a:lnTo>
                    <a:pt x="267" y="802"/>
                  </a:lnTo>
                  <a:lnTo>
                    <a:pt x="100" y="1269"/>
                  </a:lnTo>
                  <a:lnTo>
                    <a:pt x="100" y="1269"/>
                  </a:lnTo>
                  <a:lnTo>
                    <a:pt x="600" y="1135"/>
                  </a:lnTo>
                  <a:lnTo>
                    <a:pt x="967" y="1435"/>
                  </a:lnTo>
                  <a:lnTo>
                    <a:pt x="1001" y="935"/>
                  </a:lnTo>
                  <a:lnTo>
                    <a:pt x="1434" y="668"/>
                  </a:lnTo>
                  <a:lnTo>
                    <a:pt x="967" y="501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73"/>
            <p:cNvSpPr/>
            <p:nvPr/>
          </p:nvSpPr>
          <p:spPr>
            <a:xfrm>
              <a:off x="4305610" y="4342308"/>
              <a:ext cx="18921" cy="19635"/>
            </a:xfrm>
            <a:custGeom>
              <a:avLst/>
              <a:gdLst/>
              <a:ahLst/>
              <a:cxnLst/>
              <a:rect l="l" t="t" r="r" b="b"/>
              <a:pathLst>
                <a:path w="901" h="935" extrusionOk="0">
                  <a:moveTo>
                    <a:pt x="534" y="0"/>
                  </a:moveTo>
                  <a:lnTo>
                    <a:pt x="334" y="234"/>
                  </a:lnTo>
                  <a:lnTo>
                    <a:pt x="0" y="234"/>
                  </a:lnTo>
                  <a:lnTo>
                    <a:pt x="167" y="500"/>
                  </a:lnTo>
                  <a:lnTo>
                    <a:pt x="67" y="801"/>
                  </a:lnTo>
                  <a:lnTo>
                    <a:pt x="367" y="701"/>
                  </a:lnTo>
                  <a:lnTo>
                    <a:pt x="634" y="934"/>
                  </a:lnTo>
                  <a:lnTo>
                    <a:pt x="634" y="601"/>
                  </a:lnTo>
                  <a:lnTo>
                    <a:pt x="901" y="400"/>
                  </a:lnTo>
                  <a:lnTo>
                    <a:pt x="601" y="30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73"/>
            <p:cNvSpPr/>
            <p:nvPr/>
          </p:nvSpPr>
          <p:spPr>
            <a:xfrm>
              <a:off x="4312603" y="4350540"/>
              <a:ext cx="262710" cy="11403"/>
            </a:xfrm>
            <a:custGeom>
              <a:avLst/>
              <a:gdLst/>
              <a:ahLst/>
              <a:cxnLst/>
              <a:rect l="l" t="t" r="r" b="b"/>
              <a:pathLst>
                <a:path w="12510" h="543" extrusionOk="0">
                  <a:moveTo>
                    <a:pt x="255" y="0"/>
                  </a:moveTo>
                  <a:cubicBezTo>
                    <a:pt x="111" y="0"/>
                    <a:pt x="34" y="3"/>
                    <a:pt x="34" y="8"/>
                  </a:cubicBezTo>
                  <a:cubicBezTo>
                    <a:pt x="1" y="42"/>
                    <a:pt x="2803" y="175"/>
                    <a:pt x="6272" y="309"/>
                  </a:cubicBezTo>
                  <a:cubicBezTo>
                    <a:pt x="9708" y="475"/>
                    <a:pt x="12510" y="542"/>
                    <a:pt x="12510" y="542"/>
                  </a:cubicBezTo>
                  <a:cubicBezTo>
                    <a:pt x="12510" y="509"/>
                    <a:pt x="9741" y="342"/>
                    <a:pt x="6272" y="209"/>
                  </a:cubicBezTo>
                  <a:cubicBezTo>
                    <a:pt x="3381" y="70"/>
                    <a:pt x="977" y="0"/>
                    <a:pt x="25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73"/>
            <p:cNvSpPr/>
            <p:nvPr/>
          </p:nvSpPr>
          <p:spPr>
            <a:xfrm>
              <a:off x="2872381" y="4155975"/>
              <a:ext cx="1791909" cy="145005"/>
            </a:xfrm>
            <a:custGeom>
              <a:avLst/>
              <a:gdLst/>
              <a:ahLst/>
              <a:cxnLst/>
              <a:rect l="l" t="t" r="r" b="b"/>
              <a:pathLst>
                <a:path w="85329" h="6905" extrusionOk="0">
                  <a:moveTo>
                    <a:pt x="1368" y="0"/>
                  </a:moveTo>
                  <a:cubicBezTo>
                    <a:pt x="1" y="2102"/>
                    <a:pt x="267" y="4437"/>
                    <a:pt x="1368" y="6905"/>
                  </a:cubicBezTo>
                  <a:lnTo>
                    <a:pt x="84227" y="6905"/>
                  </a:lnTo>
                  <a:cubicBezTo>
                    <a:pt x="85228" y="4804"/>
                    <a:pt x="85328" y="2535"/>
                    <a:pt x="842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73"/>
            <p:cNvSpPr/>
            <p:nvPr/>
          </p:nvSpPr>
          <p:spPr>
            <a:xfrm>
              <a:off x="3261154" y="4197303"/>
              <a:ext cx="942900" cy="53256"/>
            </a:xfrm>
            <a:custGeom>
              <a:avLst/>
              <a:gdLst/>
              <a:ahLst/>
              <a:cxnLst/>
              <a:rect l="l" t="t" r="r" b="b"/>
              <a:pathLst>
                <a:path w="44900" h="2536" extrusionOk="0">
                  <a:moveTo>
                    <a:pt x="1" y="0"/>
                  </a:moveTo>
                  <a:lnTo>
                    <a:pt x="1" y="2535"/>
                  </a:lnTo>
                  <a:lnTo>
                    <a:pt x="44899" y="2535"/>
                  </a:lnTo>
                  <a:lnTo>
                    <a:pt x="44899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73"/>
            <p:cNvSpPr/>
            <p:nvPr/>
          </p:nvSpPr>
          <p:spPr>
            <a:xfrm>
              <a:off x="2970451" y="4159461"/>
              <a:ext cx="35049" cy="142233"/>
            </a:xfrm>
            <a:custGeom>
              <a:avLst/>
              <a:gdLst/>
              <a:ahLst/>
              <a:cxnLst/>
              <a:rect l="l" t="t" r="r" b="b"/>
              <a:pathLst>
                <a:path w="1669" h="6773" extrusionOk="0">
                  <a:moveTo>
                    <a:pt x="1101" y="1"/>
                  </a:moveTo>
                  <a:cubicBezTo>
                    <a:pt x="868" y="268"/>
                    <a:pt x="701" y="601"/>
                    <a:pt x="601" y="935"/>
                  </a:cubicBezTo>
                  <a:cubicBezTo>
                    <a:pt x="1" y="2569"/>
                    <a:pt x="167" y="4404"/>
                    <a:pt x="1001" y="5938"/>
                  </a:cubicBezTo>
                  <a:cubicBezTo>
                    <a:pt x="1168" y="6272"/>
                    <a:pt x="1402" y="6539"/>
                    <a:pt x="1668" y="6772"/>
                  </a:cubicBezTo>
                  <a:cubicBezTo>
                    <a:pt x="1535" y="6439"/>
                    <a:pt x="1402" y="6139"/>
                    <a:pt x="1235" y="5838"/>
                  </a:cubicBezTo>
                  <a:cubicBezTo>
                    <a:pt x="501" y="4304"/>
                    <a:pt x="367" y="2603"/>
                    <a:pt x="801" y="1002"/>
                  </a:cubicBezTo>
                  <a:cubicBezTo>
                    <a:pt x="935" y="668"/>
                    <a:pt x="1001" y="334"/>
                    <a:pt x="110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73"/>
            <p:cNvSpPr/>
            <p:nvPr/>
          </p:nvSpPr>
          <p:spPr>
            <a:xfrm>
              <a:off x="2159977" y="4031277"/>
              <a:ext cx="2087505" cy="369180"/>
            </a:xfrm>
            <a:custGeom>
              <a:avLst/>
              <a:gdLst/>
              <a:ahLst/>
              <a:cxnLst/>
              <a:rect l="l" t="t" r="r" b="b"/>
              <a:pathLst>
                <a:path w="99405" h="17580" extrusionOk="0">
                  <a:moveTo>
                    <a:pt x="0" y="0"/>
                  </a:moveTo>
                  <a:lnTo>
                    <a:pt x="0" y="1001"/>
                  </a:lnTo>
                  <a:lnTo>
                    <a:pt x="6405" y="1001"/>
                  </a:lnTo>
                  <a:cubicBezTo>
                    <a:pt x="7939" y="1001"/>
                    <a:pt x="9207" y="2269"/>
                    <a:pt x="9207" y="3837"/>
                  </a:cubicBezTo>
                  <a:lnTo>
                    <a:pt x="9207" y="13544"/>
                  </a:lnTo>
                  <a:cubicBezTo>
                    <a:pt x="9207" y="15111"/>
                    <a:pt x="7939" y="16379"/>
                    <a:pt x="6405" y="16379"/>
                  </a:cubicBezTo>
                  <a:lnTo>
                    <a:pt x="434" y="16379"/>
                  </a:lnTo>
                  <a:lnTo>
                    <a:pt x="434" y="17580"/>
                  </a:lnTo>
                  <a:lnTo>
                    <a:pt x="98204" y="17580"/>
                  </a:lnTo>
                  <a:cubicBezTo>
                    <a:pt x="99238" y="11309"/>
                    <a:pt x="99405" y="5371"/>
                    <a:pt x="982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73"/>
            <p:cNvSpPr/>
            <p:nvPr/>
          </p:nvSpPr>
          <p:spPr>
            <a:xfrm>
              <a:off x="4147291" y="4028484"/>
              <a:ext cx="7035" cy="378987"/>
            </a:xfrm>
            <a:custGeom>
              <a:avLst/>
              <a:gdLst/>
              <a:ahLst/>
              <a:cxnLst/>
              <a:rect l="l" t="t" r="r" b="b"/>
              <a:pathLst>
                <a:path w="335" h="18047" extrusionOk="0">
                  <a:moveTo>
                    <a:pt x="167" y="0"/>
                  </a:moveTo>
                  <a:cubicBezTo>
                    <a:pt x="67" y="0"/>
                    <a:pt x="1" y="4036"/>
                    <a:pt x="1" y="9007"/>
                  </a:cubicBezTo>
                  <a:cubicBezTo>
                    <a:pt x="1" y="14010"/>
                    <a:pt x="67" y="18046"/>
                    <a:pt x="167" y="18046"/>
                  </a:cubicBezTo>
                  <a:cubicBezTo>
                    <a:pt x="267" y="18046"/>
                    <a:pt x="334" y="14010"/>
                    <a:pt x="334" y="9007"/>
                  </a:cubicBezTo>
                  <a:cubicBezTo>
                    <a:pt x="334" y="4036"/>
                    <a:pt x="267" y="0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73"/>
            <p:cNvSpPr/>
            <p:nvPr/>
          </p:nvSpPr>
          <p:spPr>
            <a:xfrm>
              <a:off x="4183012" y="4028484"/>
              <a:ext cx="7728" cy="378987"/>
            </a:xfrm>
            <a:custGeom>
              <a:avLst/>
              <a:gdLst/>
              <a:ahLst/>
              <a:cxnLst/>
              <a:rect l="l" t="t" r="r" b="b"/>
              <a:pathLst>
                <a:path w="368" h="18047" extrusionOk="0">
                  <a:moveTo>
                    <a:pt x="201" y="0"/>
                  </a:moveTo>
                  <a:cubicBezTo>
                    <a:pt x="101" y="0"/>
                    <a:pt x="1" y="4036"/>
                    <a:pt x="1" y="9007"/>
                  </a:cubicBezTo>
                  <a:cubicBezTo>
                    <a:pt x="1" y="14010"/>
                    <a:pt x="101" y="18046"/>
                    <a:pt x="201" y="18046"/>
                  </a:cubicBezTo>
                  <a:cubicBezTo>
                    <a:pt x="301" y="18046"/>
                    <a:pt x="368" y="14010"/>
                    <a:pt x="368" y="9007"/>
                  </a:cubicBezTo>
                  <a:cubicBezTo>
                    <a:pt x="368" y="4036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73"/>
            <p:cNvSpPr/>
            <p:nvPr/>
          </p:nvSpPr>
          <p:spPr>
            <a:xfrm>
              <a:off x="2253847" y="3362994"/>
              <a:ext cx="1704339" cy="301938"/>
            </a:xfrm>
            <a:custGeom>
              <a:avLst/>
              <a:gdLst/>
              <a:ahLst/>
              <a:cxnLst/>
              <a:rect l="l" t="t" r="r" b="b"/>
              <a:pathLst>
                <a:path w="81159" h="14378" extrusionOk="0">
                  <a:moveTo>
                    <a:pt x="0" y="1"/>
                  </a:moveTo>
                  <a:lnTo>
                    <a:pt x="0" y="835"/>
                  </a:lnTo>
                  <a:lnTo>
                    <a:pt x="5204" y="835"/>
                  </a:lnTo>
                  <a:cubicBezTo>
                    <a:pt x="6471" y="835"/>
                    <a:pt x="7506" y="1869"/>
                    <a:pt x="7506" y="3170"/>
                  </a:cubicBezTo>
                  <a:lnTo>
                    <a:pt x="7506" y="11109"/>
                  </a:lnTo>
                  <a:cubicBezTo>
                    <a:pt x="7506" y="12376"/>
                    <a:pt x="6471" y="13410"/>
                    <a:pt x="5204" y="13410"/>
                  </a:cubicBezTo>
                  <a:lnTo>
                    <a:pt x="334" y="13410"/>
                  </a:lnTo>
                  <a:lnTo>
                    <a:pt x="334" y="14378"/>
                  </a:lnTo>
                  <a:lnTo>
                    <a:pt x="80157" y="14378"/>
                  </a:lnTo>
                  <a:cubicBezTo>
                    <a:pt x="80991" y="9274"/>
                    <a:pt x="81158" y="4404"/>
                    <a:pt x="8015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73"/>
            <p:cNvSpPr/>
            <p:nvPr/>
          </p:nvSpPr>
          <p:spPr>
            <a:xfrm>
              <a:off x="3628927" y="3528327"/>
              <a:ext cx="33642" cy="28833"/>
            </a:xfrm>
            <a:custGeom>
              <a:avLst/>
              <a:gdLst/>
              <a:ahLst/>
              <a:cxnLst/>
              <a:rect l="l" t="t" r="r" b="b"/>
              <a:pathLst>
                <a:path w="1602" h="1373" extrusionOk="0">
                  <a:moveTo>
                    <a:pt x="901" y="0"/>
                  </a:moveTo>
                  <a:cubicBezTo>
                    <a:pt x="300" y="0"/>
                    <a:pt x="0" y="734"/>
                    <a:pt x="434" y="1168"/>
                  </a:cubicBezTo>
                  <a:cubicBezTo>
                    <a:pt x="576" y="1309"/>
                    <a:pt x="750" y="1373"/>
                    <a:pt x="920" y="1373"/>
                  </a:cubicBezTo>
                  <a:cubicBezTo>
                    <a:pt x="1269" y="1373"/>
                    <a:pt x="1601" y="1105"/>
                    <a:pt x="1601" y="701"/>
                  </a:cubicBezTo>
                  <a:cubicBezTo>
                    <a:pt x="1601" y="300"/>
                    <a:pt x="1301" y="0"/>
                    <a:pt x="9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73"/>
            <p:cNvSpPr/>
            <p:nvPr/>
          </p:nvSpPr>
          <p:spPr>
            <a:xfrm>
              <a:off x="3621220" y="3492585"/>
              <a:ext cx="20328" cy="17493"/>
            </a:xfrm>
            <a:custGeom>
              <a:avLst/>
              <a:gdLst/>
              <a:ahLst/>
              <a:cxnLst/>
              <a:rect l="l" t="t" r="r" b="b"/>
              <a:pathLst>
                <a:path w="968" h="833" extrusionOk="0">
                  <a:moveTo>
                    <a:pt x="567" y="1"/>
                  </a:moveTo>
                  <a:cubicBezTo>
                    <a:pt x="167" y="1"/>
                    <a:pt x="0" y="434"/>
                    <a:pt x="267" y="701"/>
                  </a:cubicBezTo>
                  <a:cubicBezTo>
                    <a:pt x="358" y="792"/>
                    <a:pt x="467" y="832"/>
                    <a:pt x="572" y="832"/>
                  </a:cubicBezTo>
                  <a:cubicBezTo>
                    <a:pt x="778" y="832"/>
                    <a:pt x="968" y="677"/>
                    <a:pt x="968" y="434"/>
                  </a:cubicBezTo>
                  <a:cubicBezTo>
                    <a:pt x="968" y="201"/>
                    <a:pt x="768" y="1"/>
                    <a:pt x="5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73"/>
            <p:cNvSpPr/>
            <p:nvPr/>
          </p:nvSpPr>
          <p:spPr>
            <a:xfrm>
              <a:off x="3876895" y="3360894"/>
              <a:ext cx="4935" cy="309645"/>
            </a:xfrm>
            <a:custGeom>
              <a:avLst/>
              <a:gdLst/>
              <a:ahLst/>
              <a:cxnLst/>
              <a:rect l="l" t="t" r="r" b="b"/>
              <a:pathLst>
                <a:path w="235" h="14745" extrusionOk="0">
                  <a:moveTo>
                    <a:pt x="101" y="1"/>
                  </a:moveTo>
                  <a:cubicBezTo>
                    <a:pt x="67" y="1"/>
                    <a:pt x="1" y="3303"/>
                    <a:pt x="1" y="7373"/>
                  </a:cubicBezTo>
                  <a:cubicBezTo>
                    <a:pt x="1" y="11442"/>
                    <a:pt x="67" y="14745"/>
                    <a:pt x="101" y="14745"/>
                  </a:cubicBezTo>
                  <a:cubicBezTo>
                    <a:pt x="167" y="14745"/>
                    <a:pt x="234" y="11442"/>
                    <a:pt x="234" y="7373"/>
                  </a:cubicBezTo>
                  <a:cubicBezTo>
                    <a:pt x="234" y="3303"/>
                    <a:pt x="167" y="1"/>
                    <a:pt x="1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73"/>
            <p:cNvSpPr/>
            <p:nvPr/>
          </p:nvSpPr>
          <p:spPr>
            <a:xfrm>
              <a:off x="3906316" y="3360894"/>
              <a:ext cx="4935" cy="309645"/>
            </a:xfrm>
            <a:custGeom>
              <a:avLst/>
              <a:gdLst/>
              <a:ahLst/>
              <a:cxnLst/>
              <a:rect l="l" t="t" r="r" b="b"/>
              <a:pathLst>
                <a:path w="235" h="14745" extrusionOk="0">
                  <a:moveTo>
                    <a:pt x="134" y="1"/>
                  </a:moveTo>
                  <a:cubicBezTo>
                    <a:pt x="67" y="1"/>
                    <a:pt x="1" y="3303"/>
                    <a:pt x="1" y="7373"/>
                  </a:cubicBezTo>
                  <a:cubicBezTo>
                    <a:pt x="1" y="11442"/>
                    <a:pt x="67" y="14745"/>
                    <a:pt x="134" y="14745"/>
                  </a:cubicBezTo>
                  <a:cubicBezTo>
                    <a:pt x="167" y="14745"/>
                    <a:pt x="234" y="11442"/>
                    <a:pt x="234" y="7373"/>
                  </a:cubicBezTo>
                  <a:cubicBezTo>
                    <a:pt x="234" y="3303"/>
                    <a:pt x="167" y="1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73"/>
            <p:cNvSpPr/>
            <p:nvPr/>
          </p:nvSpPr>
          <p:spPr>
            <a:xfrm>
              <a:off x="3664648" y="3695739"/>
              <a:ext cx="610155" cy="315252"/>
            </a:xfrm>
            <a:custGeom>
              <a:avLst/>
              <a:gdLst/>
              <a:ahLst/>
              <a:cxnLst/>
              <a:rect l="l" t="t" r="r" b="b"/>
              <a:pathLst>
                <a:path w="29055" h="15012" extrusionOk="0">
                  <a:moveTo>
                    <a:pt x="0" y="0"/>
                  </a:moveTo>
                  <a:lnTo>
                    <a:pt x="0" y="15011"/>
                  </a:lnTo>
                  <a:lnTo>
                    <a:pt x="29055" y="15011"/>
                  </a:lnTo>
                  <a:lnTo>
                    <a:pt x="2905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73"/>
            <p:cNvSpPr/>
            <p:nvPr/>
          </p:nvSpPr>
          <p:spPr>
            <a:xfrm>
              <a:off x="2300782" y="3662811"/>
              <a:ext cx="2002749" cy="370587"/>
            </a:xfrm>
            <a:custGeom>
              <a:avLst/>
              <a:gdLst/>
              <a:ahLst/>
              <a:cxnLst/>
              <a:rect l="l" t="t" r="r" b="b"/>
              <a:pathLst>
                <a:path w="95369" h="17647" extrusionOk="0">
                  <a:moveTo>
                    <a:pt x="95368" y="1"/>
                  </a:moveTo>
                  <a:lnTo>
                    <a:pt x="8806" y="267"/>
                  </a:lnTo>
                  <a:cubicBezTo>
                    <a:pt x="3903" y="301"/>
                    <a:pt x="0" y="4337"/>
                    <a:pt x="167" y="9207"/>
                  </a:cubicBezTo>
                  <a:lnTo>
                    <a:pt x="167" y="9607"/>
                  </a:lnTo>
                  <a:cubicBezTo>
                    <a:pt x="466" y="14156"/>
                    <a:pt x="4201" y="17647"/>
                    <a:pt x="8742" y="17647"/>
                  </a:cubicBezTo>
                  <a:cubicBezTo>
                    <a:pt x="8763" y="17647"/>
                    <a:pt x="8785" y="17647"/>
                    <a:pt x="8806" y="17647"/>
                  </a:cubicBezTo>
                  <a:lnTo>
                    <a:pt x="95368" y="17647"/>
                  </a:lnTo>
                  <a:lnTo>
                    <a:pt x="95368" y="16579"/>
                  </a:lnTo>
                  <a:lnTo>
                    <a:pt x="74820" y="16579"/>
                  </a:lnTo>
                  <a:cubicBezTo>
                    <a:pt x="70684" y="16579"/>
                    <a:pt x="67315" y="13210"/>
                    <a:pt x="67315" y="9074"/>
                  </a:cubicBezTo>
                  <a:cubicBezTo>
                    <a:pt x="67315" y="4937"/>
                    <a:pt x="70684" y="1568"/>
                    <a:pt x="74820" y="1568"/>
                  </a:cubicBezTo>
                  <a:lnTo>
                    <a:pt x="95368" y="1568"/>
                  </a:lnTo>
                  <a:lnTo>
                    <a:pt x="95368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73"/>
            <p:cNvSpPr/>
            <p:nvPr/>
          </p:nvSpPr>
          <p:spPr>
            <a:xfrm>
              <a:off x="3714376" y="3854058"/>
              <a:ext cx="560427" cy="6321"/>
            </a:xfrm>
            <a:custGeom>
              <a:avLst/>
              <a:gdLst/>
              <a:ahLst/>
              <a:cxnLst/>
              <a:rect l="l" t="t" r="r" b="b"/>
              <a:pathLst>
                <a:path w="26687" h="301" extrusionOk="0">
                  <a:moveTo>
                    <a:pt x="13344" y="0"/>
                  </a:moveTo>
                  <a:cubicBezTo>
                    <a:pt x="5972" y="0"/>
                    <a:pt x="1" y="67"/>
                    <a:pt x="1" y="167"/>
                  </a:cubicBezTo>
                  <a:cubicBezTo>
                    <a:pt x="1" y="234"/>
                    <a:pt x="5972" y="300"/>
                    <a:pt x="13344" y="300"/>
                  </a:cubicBezTo>
                  <a:cubicBezTo>
                    <a:pt x="20716" y="300"/>
                    <a:pt x="26687" y="234"/>
                    <a:pt x="26687" y="167"/>
                  </a:cubicBezTo>
                  <a:cubicBezTo>
                    <a:pt x="26687" y="67"/>
                    <a:pt x="20716" y="0"/>
                    <a:pt x="1334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73"/>
            <p:cNvSpPr/>
            <p:nvPr/>
          </p:nvSpPr>
          <p:spPr>
            <a:xfrm>
              <a:off x="3736090" y="3925500"/>
              <a:ext cx="530313" cy="6321"/>
            </a:xfrm>
            <a:custGeom>
              <a:avLst/>
              <a:gdLst/>
              <a:ahLst/>
              <a:cxnLst/>
              <a:rect l="l" t="t" r="r" b="b"/>
              <a:pathLst>
                <a:path w="25253" h="301" extrusionOk="0">
                  <a:moveTo>
                    <a:pt x="12610" y="1"/>
                  </a:moveTo>
                  <a:cubicBezTo>
                    <a:pt x="5638" y="1"/>
                    <a:pt x="1" y="67"/>
                    <a:pt x="1" y="134"/>
                  </a:cubicBezTo>
                  <a:cubicBezTo>
                    <a:pt x="1" y="234"/>
                    <a:pt x="5638" y="301"/>
                    <a:pt x="12610" y="301"/>
                  </a:cubicBezTo>
                  <a:cubicBezTo>
                    <a:pt x="19582" y="301"/>
                    <a:pt x="25252" y="234"/>
                    <a:pt x="25252" y="134"/>
                  </a:cubicBezTo>
                  <a:cubicBezTo>
                    <a:pt x="25252" y="67"/>
                    <a:pt x="19548" y="1"/>
                    <a:pt x="1261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73"/>
            <p:cNvSpPr/>
            <p:nvPr/>
          </p:nvSpPr>
          <p:spPr>
            <a:xfrm>
              <a:off x="3798439" y="3989949"/>
              <a:ext cx="476364" cy="7014"/>
            </a:xfrm>
            <a:custGeom>
              <a:avLst/>
              <a:gdLst/>
              <a:ahLst/>
              <a:cxnLst/>
              <a:rect l="l" t="t" r="r" b="b"/>
              <a:pathLst>
                <a:path w="22684" h="334" extrusionOk="0">
                  <a:moveTo>
                    <a:pt x="11342" y="0"/>
                  </a:moveTo>
                  <a:cubicBezTo>
                    <a:pt x="5071" y="0"/>
                    <a:pt x="1" y="100"/>
                    <a:pt x="1" y="167"/>
                  </a:cubicBezTo>
                  <a:cubicBezTo>
                    <a:pt x="1" y="267"/>
                    <a:pt x="5071" y="334"/>
                    <a:pt x="11342" y="334"/>
                  </a:cubicBezTo>
                  <a:cubicBezTo>
                    <a:pt x="17613" y="334"/>
                    <a:pt x="22684" y="267"/>
                    <a:pt x="22684" y="167"/>
                  </a:cubicBezTo>
                  <a:cubicBezTo>
                    <a:pt x="22684" y="67"/>
                    <a:pt x="17613" y="0"/>
                    <a:pt x="1134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73"/>
            <p:cNvSpPr/>
            <p:nvPr/>
          </p:nvSpPr>
          <p:spPr>
            <a:xfrm>
              <a:off x="3726283" y="3790302"/>
              <a:ext cx="548520" cy="7035"/>
            </a:xfrm>
            <a:custGeom>
              <a:avLst/>
              <a:gdLst/>
              <a:ahLst/>
              <a:cxnLst/>
              <a:rect l="l" t="t" r="r" b="b"/>
              <a:pathLst>
                <a:path w="26120" h="335" extrusionOk="0">
                  <a:moveTo>
                    <a:pt x="13044" y="1"/>
                  </a:moveTo>
                  <a:cubicBezTo>
                    <a:pt x="5838" y="1"/>
                    <a:pt x="1" y="101"/>
                    <a:pt x="1" y="167"/>
                  </a:cubicBezTo>
                  <a:cubicBezTo>
                    <a:pt x="1" y="267"/>
                    <a:pt x="5838" y="334"/>
                    <a:pt x="13044" y="334"/>
                  </a:cubicBezTo>
                  <a:cubicBezTo>
                    <a:pt x="20282" y="334"/>
                    <a:pt x="26120" y="267"/>
                    <a:pt x="26120" y="167"/>
                  </a:cubicBezTo>
                  <a:cubicBezTo>
                    <a:pt x="26120" y="67"/>
                    <a:pt x="20282" y="1"/>
                    <a:pt x="1304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73"/>
            <p:cNvSpPr/>
            <p:nvPr/>
          </p:nvSpPr>
          <p:spPr>
            <a:xfrm>
              <a:off x="3777418" y="3726567"/>
              <a:ext cx="488985" cy="6321"/>
            </a:xfrm>
            <a:custGeom>
              <a:avLst/>
              <a:gdLst/>
              <a:ahLst/>
              <a:cxnLst/>
              <a:rect l="l" t="t" r="r" b="b"/>
              <a:pathLst>
                <a:path w="23285" h="301" extrusionOk="0">
                  <a:moveTo>
                    <a:pt x="11643" y="0"/>
                  </a:moveTo>
                  <a:cubicBezTo>
                    <a:pt x="5205" y="0"/>
                    <a:pt x="1" y="67"/>
                    <a:pt x="1" y="167"/>
                  </a:cubicBezTo>
                  <a:cubicBezTo>
                    <a:pt x="1" y="234"/>
                    <a:pt x="5205" y="300"/>
                    <a:pt x="11643" y="300"/>
                  </a:cubicBezTo>
                  <a:cubicBezTo>
                    <a:pt x="18047" y="300"/>
                    <a:pt x="23284" y="234"/>
                    <a:pt x="23284" y="167"/>
                  </a:cubicBezTo>
                  <a:cubicBezTo>
                    <a:pt x="23284" y="67"/>
                    <a:pt x="18047" y="0"/>
                    <a:pt x="1164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73"/>
            <p:cNvSpPr/>
            <p:nvPr/>
          </p:nvSpPr>
          <p:spPr>
            <a:xfrm>
              <a:off x="2300782" y="3662811"/>
              <a:ext cx="2002749" cy="370587"/>
            </a:xfrm>
            <a:custGeom>
              <a:avLst/>
              <a:gdLst/>
              <a:ahLst/>
              <a:cxnLst/>
              <a:rect l="l" t="t" r="r" b="b"/>
              <a:pathLst>
                <a:path w="95369" h="17647" extrusionOk="0">
                  <a:moveTo>
                    <a:pt x="95368" y="1"/>
                  </a:moveTo>
                  <a:lnTo>
                    <a:pt x="8806" y="267"/>
                  </a:lnTo>
                  <a:cubicBezTo>
                    <a:pt x="3903" y="301"/>
                    <a:pt x="0" y="4337"/>
                    <a:pt x="167" y="9207"/>
                  </a:cubicBezTo>
                  <a:lnTo>
                    <a:pt x="167" y="9607"/>
                  </a:lnTo>
                  <a:cubicBezTo>
                    <a:pt x="466" y="14156"/>
                    <a:pt x="4201" y="17647"/>
                    <a:pt x="8742" y="17647"/>
                  </a:cubicBezTo>
                  <a:cubicBezTo>
                    <a:pt x="8763" y="17647"/>
                    <a:pt x="8785" y="17647"/>
                    <a:pt x="8806" y="17647"/>
                  </a:cubicBezTo>
                  <a:lnTo>
                    <a:pt x="95368" y="17647"/>
                  </a:lnTo>
                  <a:lnTo>
                    <a:pt x="95368" y="16579"/>
                  </a:lnTo>
                  <a:lnTo>
                    <a:pt x="74820" y="16579"/>
                  </a:lnTo>
                  <a:cubicBezTo>
                    <a:pt x="70684" y="16579"/>
                    <a:pt x="67315" y="13210"/>
                    <a:pt x="67315" y="9074"/>
                  </a:cubicBezTo>
                  <a:cubicBezTo>
                    <a:pt x="67315" y="4937"/>
                    <a:pt x="70684" y="1568"/>
                    <a:pt x="74820" y="1568"/>
                  </a:cubicBezTo>
                  <a:lnTo>
                    <a:pt x="95368" y="1568"/>
                  </a:lnTo>
                  <a:lnTo>
                    <a:pt x="953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73"/>
            <p:cNvSpPr/>
            <p:nvPr/>
          </p:nvSpPr>
          <p:spPr>
            <a:xfrm>
              <a:off x="3595306" y="3673311"/>
              <a:ext cx="106491" cy="361494"/>
            </a:xfrm>
            <a:custGeom>
              <a:avLst/>
              <a:gdLst/>
              <a:ahLst/>
              <a:cxnLst/>
              <a:rect l="l" t="t" r="r" b="b"/>
              <a:pathLst>
                <a:path w="5071" h="17214" extrusionOk="0">
                  <a:moveTo>
                    <a:pt x="4870" y="1"/>
                  </a:moveTo>
                  <a:lnTo>
                    <a:pt x="4870" y="1"/>
                  </a:lnTo>
                  <a:cubicBezTo>
                    <a:pt x="4637" y="134"/>
                    <a:pt x="4437" y="301"/>
                    <a:pt x="4270" y="468"/>
                  </a:cubicBezTo>
                  <a:cubicBezTo>
                    <a:pt x="3736" y="968"/>
                    <a:pt x="3269" y="1502"/>
                    <a:pt x="2869" y="2069"/>
                  </a:cubicBezTo>
                  <a:cubicBezTo>
                    <a:pt x="0" y="6005"/>
                    <a:pt x="67" y="11342"/>
                    <a:pt x="3002" y="15178"/>
                  </a:cubicBezTo>
                  <a:cubicBezTo>
                    <a:pt x="3436" y="15746"/>
                    <a:pt x="3936" y="16279"/>
                    <a:pt x="4470" y="16746"/>
                  </a:cubicBezTo>
                  <a:cubicBezTo>
                    <a:pt x="4637" y="16913"/>
                    <a:pt x="4837" y="17080"/>
                    <a:pt x="5070" y="17213"/>
                  </a:cubicBezTo>
                  <a:cubicBezTo>
                    <a:pt x="4403" y="16546"/>
                    <a:pt x="3769" y="15812"/>
                    <a:pt x="3202" y="15078"/>
                  </a:cubicBezTo>
                  <a:cubicBezTo>
                    <a:pt x="400" y="11242"/>
                    <a:pt x="334" y="6072"/>
                    <a:pt x="3036" y="2203"/>
                  </a:cubicBezTo>
                  <a:cubicBezTo>
                    <a:pt x="3603" y="1402"/>
                    <a:pt x="4203" y="701"/>
                    <a:pt x="487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73"/>
            <p:cNvSpPr/>
            <p:nvPr/>
          </p:nvSpPr>
          <p:spPr>
            <a:xfrm>
              <a:off x="3533650" y="3667011"/>
              <a:ext cx="107205" cy="360780"/>
            </a:xfrm>
            <a:custGeom>
              <a:avLst/>
              <a:gdLst/>
              <a:ahLst/>
              <a:cxnLst/>
              <a:rect l="l" t="t" r="r" b="b"/>
              <a:pathLst>
                <a:path w="5105" h="17180" extrusionOk="0">
                  <a:moveTo>
                    <a:pt x="4871" y="1"/>
                  </a:moveTo>
                  <a:lnTo>
                    <a:pt x="4871" y="1"/>
                  </a:lnTo>
                  <a:cubicBezTo>
                    <a:pt x="4671" y="134"/>
                    <a:pt x="4471" y="268"/>
                    <a:pt x="4270" y="468"/>
                  </a:cubicBezTo>
                  <a:cubicBezTo>
                    <a:pt x="3737" y="935"/>
                    <a:pt x="3270" y="1468"/>
                    <a:pt x="2869" y="2036"/>
                  </a:cubicBezTo>
                  <a:cubicBezTo>
                    <a:pt x="1" y="5972"/>
                    <a:pt x="67" y="11309"/>
                    <a:pt x="3003" y="15178"/>
                  </a:cubicBezTo>
                  <a:cubicBezTo>
                    <a:pt x="3436" y="15745"/>
                    <a:pt x="3937" y="16246"/>
                    <a:pt x="4471" y="16713"/>
                  </a:cubicBezTo>
                  <a:cubicBezTo>
                    <a:pt x="4671" y="16913"/>
                    <a:pt x="4871" y="17046"/>
                    <a:pt x="5104" y="17180"/>
                  </a:cubicBezTo>
                  <a:cubicBezTo>
                    <a:pt x="4404" y="16513"/>
                    <a:pt x="3770" y="15812"/>
                    <a:pt x="3203" y="15045"/>
                  </a:cubicBezTo>
                  <a:cubicBezTo>
                    <a:pt x="401" y="11209"/>
                    <a:pt x="368" y="6072"/>
                    <a:pt x="3036" y="2169"/>
                  </a:cubicBezTo>
                  <a:cubicBezTo>
                    <a:pt x="3603" y="1402"/>
                    <a:pt x="4204" y="668"/>
                    <a:pt x="487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73"/>
            <p:cNvSpPr/>
            <p:nvPr/>
          </p:nvSpPr>
          <p:spPr>
            <a:xfrm>
              <a:off x="2849974" y="3860358"/>
              <a:ext cx="587034" cy="7014"/>
            </a:xfrm>
            <a:custGeom>
              <a:avLst/>
              <a:gdLst/>
              <a:ahLst/>
              <a:cxnLst/>
              <a:rect l="l" t="t" r="r" b="b"/>
              <a:pathLst>
                <a:path w="27954" h="334" extrusionOk="0">
                  <a:moveTo>
                    <a:pt x="13977" y="0"/>
                  </a:moveTo>
                  <a:cubicBezTo>
                    <a:pt x="6271" y="0"/>
                    <a:pt x="0" y="67"/>
                    <a:pt x="0" y="167"/>
                  </a:cubicBezTo>
                  <a:cubicBezTo>
                    <a:pt x="0" y="267"/>
                    <a:pt x="6271" y="334"/>
                    <a:pt x="13977" y="334"/>
                  </a:cubicBezTo>
                  <a:cubicBezTo>
                    <a:pt x="21682" y="334"/>
                    <a:pt x="27953" y="267"/>
                    <a:pt x="27953" y="167"/>
                  </a:cubicBezTo>
                  <a:cubicBezTo>
                    <a:pt x="27953" y="67"/>
                    <a:pt x="21682" y="0"/>
                    <a:pt x="1397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73"/>
            <p:cNvSpPr/>
            <p:nvPr/>
          </p:nvSpPr>
          <p:spPr>
            <a:xfrm>
              <a:off x="1544929" y="4401150"/>
              <a:ext cx="2627604" cy="208068"/>
            </a:xfrm>
            <a:custGeom>
              <a:avLst/>
              <a:gdLst/>
              <a:ahLst/>
              <a:cxnLst/>
              <a:rect l="l" t="t" r="r" b="b"/>
              <a:pathLst>
                <a:path w="125124" h="9908" extrusionOk="0">
                  <a:moveTo>
                    <a:pt x="1969" y="0"/>
                  </a:moveTo>
                  <a:cubicBezTo>
                    <a:pt x="1" y="3002"/>
                    <a:pt x="401" y="6371"/>
                    <a:pt x="1969" y="9907"/>
                  </a:cubicBezTo>
                  <a:lnTo>
                    <a:pt x="123522" y="9907"/>
                  </a:lnTo>
                  <a:cubicBezTo>
                    <a:pt x="124957" y="6872"/>
                    <a:pt x="125123" y="3603"/>
                    <a:pt x="1235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73"/>
            <p:cNvSpPr/>
            <p:nvPr/>
          </p:nvSpPr>
          <p:spPr>
            <a:xfrm>
              <a:off x="2115142" y="4460685"/>
              <a:ext cx="1382115" cy="75684"/>
            </a:xfrm>
            <a:custGeom>
              <a:avLst/>
              <a:gdLst/>
              <a:ahLst/>
              <a:cxnLst/>
              <a:rect l="l" t="t" r="r" b="b"/>
              <a:pathLst>
                <a:path w="65815" h="3604" extrusionOk="0">
                  <a:moveTo>
                    <a:pt x="0" y="0"/>
                  </a:moveTo>
                  <a:lnTo>
                    <a:pt x="0" y="3603"/>
                  </a:lnTo>
                  <a:lnTo>
                    <a:pt x="65814" y="3603"/>
                  </a:lnTo>
                  <a:lnTo>
                    <a:pt x="6581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73"/>
            <p:cNvSpPr/>
            <p:nvPr/>
          </p:nvSpPr>
          <p:spPr>
            <a:xfrm>
              <a:off x="4033114" y="4401843"/>
              <a:ext cx="30135" cy="203196"/>
            </a:xfrm>
            <a:custGeom>
              <a:avLst/>
              <a:gdLst/>
              <a:ahLst/>
              <a:cxnLst/>
              <a:rect l="l" t="t" r="r" b="b"/>
              <a:pathLst>
                <a:path w="1435" h="9676" extrusionOk="0">
                  <a:moveTo>
                    <a:pt x="171" y="0"/>
                  </a:moveTo>
                  <a:cubicBezTo>
                    <a:pt x="169" y="0"/>
                    <a:pt x="168" y="0"/>
                    <a:pt x="167" y="0"/>
                  </a:cubicBezTo>
                  <a:cubicBezTo>
                    <a:pt x="34" y="67"/>
                    <a:pt x="968" y="2102"/>
                    <a:pt x="968" y="4837"/>
                  </a:cubicBezTo>
                  <a:cubicBezTo>
                    <a:pt x="968" y="7606"/>
                    <a:pt x="0" y="9641"/>
                    <a:pt x="134" y="9674"/>
                  </a:cubicBezTo>
                  <a:cubicBezTo>
                    <a:pt x="135" y="9675"/>
                    <a:pt x="136" y="9676"/>
                    <a:pt x="138" y="9676"/>
                  </a:cubicBezTo>
                  <a:cubicBezTo>
                    <a:pt x="240" y="9676"/>
                    <a:pt x="1435" y="7661"/>
                    <a:pt x="1435" y="4871"/>
                  </a:cubicBezTo>
                  <a:cubicBezTo>
                    <a:pt x="1435" y="2025"/>
                    <a:pt x="319" y="0"/>
                    <a:pt x="17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73"/>
            <p:cNvSpPr/>
            <p:nvPr/>
          </p:nvSpPr>
          <p:spPr>
            <a:xfrm>
              <a:off x="3984772" y="4406043"/>
              <a:ext cx="20349" cy="198975"/>
            </a:xfrm>
            <a:custGeom>
              <a:avLst/>
              <a:gdLst/>
              <a:ahLst/>
              <a:cxnLst/>
              <a:rect l="l" t="t" r="r" b="b"/>
              <a:pathLst>
                <a:path w="969" h="9475" extrusionOk="0">
                  <a:moveTo>
                    <a:pt x="137" y="0"/>
                  </a:moveTo>
                  <a:cubicBezTo>
                    <a:pt x="136" y="0"/>
                    <a:pt x="135" y="0"/>
                    <a:pt x="134" y="1"/>
                  </a:cubicBezTo>
                  <a:cubicBezTo>
                    <a:pt x="1" y="34"/>
                    <a:pt x="501" y="2102"/>
                    <a:pt x="534" y="4737"/>
                  </a:cubicBezTo>
                  <a:cubicBezTo>
                    <a:pt x="534" y="7339"/>
                    <a:pt x="34" y="9441"/>
                    <a:pt x="167" y="9474"/>
                  </a:cubicBezTo>
                  <a:cubicBezTo>
                    <a:pt x="168" y="9474"/>
                    <a:pt x="169" y="9474"/>
                    <a:pt x="169" y="9474"/>
                  </a:cubicBezTo>
                  <a:cubicBezTo>
                    <a:pt x="246" y="9474"/>
                    <a:pt x="968" y="7385"/>
                    <a:pt x="968" y="4737"/>
                  </a:cubicBezTo>
                  <a:cubicBezTo>
                    <a:pt x="968" y="2057"/>
                    <a:pt x="279" y="0"/>
                    <a:pt x="1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73"/>
            <p:cNvSpPr/>
            <p:nvPr/>
          </p:nvSpPr>
          <p:spPr>
            <a:xfrm>
              <a:off x="3282868" y="3814830"/>
              <a:ext cx="222789" cy="12264"/>
            </a:xfrm>
            <a:custGeom>
              <a:avLst/>
              <a:gdLst/>
              <a:ahLst/>
              <a:cxnLst/>
              <a:rect l="l" t="t" r="r" b="b"/>
              <a:pathLst>
                <a:path w="10609" h="584" extrusionOk="0">
                  <a:moveTo>
                    <a:pt x="10608" y="0"/>
                  </a:moveTo>
                  <a:cubicBezTo>
                    <a:pt x="10075" y="0"/>
                    <a:pt x="9541" y="33"/>
                    <a:pt x="9041" y="100"/>
                  </a:cubicBezTo>
                  <a:cubicBezTo>
                    <a:pt x="8073" y="167"/>
                    <a:pt x="6772" y="300"/>
                    <a:pt x="5305" y="334"/>
                  </a:cubicBezTo>
                  <a:cubicBezTo>
                    <a:pt x="3837" y="400"/>
                    <a:pt x="2503" y="400"/>
                    <a:pt x="1535" y="400"/>
                  </a:cubicBezTo>
                  <a:cubicBezTo>
                    <a:pt x="1285" y="384"/>
                    <a:pt x="1027" y="375"/>
                    <a:pt x="768" y="375"/>
                  </a:cubicBezTo>
                  <a:cubicBezTo>
                    <a:pt x="510" y="375"/>
                    <a:pt x="251" y="384"/>
                    <a:pt x="1" y="400"/>
                  </a:cubicBezTo>
                  <a:cubicBezTo>
                    <a:pt x="134" y="434"/>
                    <a:pt x="268" y="467"/>
                    <a:pt x="401" y="467"/>
                  </a:cubicBezTo>
                  <a:cubicBezTo>
                    <a:pt x="668" y="500"/>
                    <a:pt x="1068" y="500"/>
                    <a:pt x="1535" y="534"/>
                  </a:cubicBezTo>
                  <a:cubicBezTo>
                    <a:pt x="2019" y="567"/>
                    <a:pt x="2594" y="584"/>
                    <a:pt x="3232" y="584"/>
                  </a:cubicBezTo>
                  <a:cubicBezTo>
                    <a:pt x="3870" y="584"/>
                    <a:pt x="4571" y="567"/>
                    <a:pt x="5305" y="534"/>
                  </a:cubicBezTo>
                  <a:cubicBezTo>
                    <a:pt x="6772" y="467"/>
                    <a:pt x="8107" y="367"/>
                    <a:pt x="9041" y="234"/>
                  </a:cubicBezTo>
                  <a:cubicBezTo>
                    <a:pt x="9541" y="200"/>
                    <a:pt x="9908" y="134"/>
                    <a:pt x="10175" y="100"/>
                  </a:cubicBezTo>
                  <a:cubicBezTo>
                    <a:pt x="10308" y="67"/>
                    <a:pt x="10475" y="33"/>
                    <a:pt x="106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" name="Google Shape;2230;p73"/>
          <p:cNvGrpSpPr/>
          <p:nvPr/>
        </p:nvGrpSpPr>
        <p:grpSpPr>
          <a:xfrm>
            <a:off x="465913" y="3584989"/>
            <a:ext cx="682311" cy="830802"/>
            <a:chOff x="1409038" y="3569655"/>
            <a:chExt cx="682311" cy="830802"/>
          </a:xfrm>
        </p:grpSpPr>
        <p:sp>
          <p:nvSpPr>
            <p:cNvPr id="2231" name="Google Shape;2231;p73"/>
            <p:cNvSpPr/>
            <p:nvPr/>
          </p:nvSpPr>
          <p:spPr>
            <a:xfrm>
              <a:off x="1448266" y="3570033"/>
              <a:ext cx="643083" cy="637455"/>
            </a:xfrm>
            <a:custGeom>
              <a:avLst/>
              <a:gdLst/>
              <a:ahLst/>
              <a:cxnLst/>
              <a:rect l="l" t="t" r="r" b="b"/>
              <a:pathLst>
                <a:path w="30623" h="30355" extrusionOk="0">
                  <a:moveTo>
                    <a:pt x="2769" y="6387"/>
                  </a:moveTo>
                  <a:cubicBezTo>
                    <a:pt x="2636" y="6553"/>
                    <a:pt x="2502" y="6754"/>
                    <a:pt x="2402" y="6920"/>
                  </a:cubicBezTo>
                  <a:cubicBezTo>
                    <a:pt x="2502" y="6754"/>
                    <a:pt x="2636" y="6587"/>
                    <a:pt x="2769" y="6387"/>
                  </a:cubicBezTo>
                  <a:close/>
                  <a:moveTo>
                    <a:pt x="15603" y="1"/>
                  </a:moveTo>
                  <a:cubicBezTo>
                    <a:pt x="15482" y="1"/>
                    <a:pt x="15356" y="15"/>
                    <a:pt x="15245" y="15"/>
                  </a:cubicBezTo>
                  <a:cubicBezTo>
                    <a:pt x="14811" y="15"/>
                    <a:pt x="14344" y="15"/>
                    <a:pt x="13910" y="49"/>
                  </a:cubicBezTo>
                  <a:lnTo>
                    <a:pt x="13577" y="82"/>
                  </a:lnTo>
                  <a:lnTo>
                    <a:pt x="13243" y="116"/>
                  </a:lnTo>
                  <a:lnTo>
                    <a:pt x="12943" y="182"/>
                  </a:lnTo>
                  <a:lnTo>
                    <a:pt x="12609" y="216"/>
                  </a:lnTo>
                  <a:cubicBezTo>
                    <a:pt x="12509" y="216"/>
                    <a:pt x="12409" y="249"/>
                    <a:pt x="12309" y="282"/>
                  </a:cubicBezTo>
                  <a:cubicBezTo>
                    <a:pt x="12109" y="316"/>
                    <a:pt x="11876" y="382"/>
                    <a:pt x="11642" y="416"/>
                  </a:cubicBezTo>
                  <a:lnTo>
                    <a:pt x="11342" y="516"/>
                  </a:lnTo>
                  <a:lnTo>
                    <a:pt x="11008" y="583"/>
                  </a:lnTo>
                  <a:cubicBezTo>
                    <a:pt x="10842" y="616"/>
                    <a:pt x="10675" y="683"/>
                    <a:pt x="10508" y="749"/>
                  </a:cubicBezTo>
                  <a:lnTo>
                    <a:pt x="10108" y="883"/>
                  </a:lnTo>
                  <a:cubicBezTo>
                    <a:pt x="9974" y="916"/>
                    <a:pt x="9841" y="983"/>
                    <a:pt x="9674" y="1016"/>
                  </a:cubicBezTo>
                  <a:lnTo>
                    <a:pt x="9307" y="1183"/>
                  </a:lnTo>
                  <a:cubicBezTo>
                    <a:pt x="9174" y="1216"/>
                    <a:pt x="9007" y="1283"/>
                    <a:pt x="8873" y="1383"/>
                  </a:cubicBezTo>
                  <a:cubicBezTo>
                    <a:pt x="8740" y="1416"/>
                    <a:pt x="8607" y="1483"/>
                    <a:pt x="8473" y="1550"/>
                  </a:cubicBezTo>
                  <a:lnTo>
                    <a:pt x="8106" y="1750"/>
                  </a:lnTo>
                  <a:cubicBezTo>
                    <a:pt x="7973" y="1817"/>
                    <a:pt x="7839" y="1883"/>
                    <a:pt x="7739" y="1950"/>
                  </a:cubicBezTo>
                  <a:cubicBezTo>
                    <a:pt x="7606" y="2017"/>
                    <a:pt x="7472" y="2084"/>
                    <a:pt x="7339" y="2150"/>
                  </a:cubicBezTo>
                  <a:lnTo>
                    <a:pt x="7005" y="2384"/>
                  </a:lnTo>
                  <a:lnTo>
                    <a:pt x="6872" y="2451"/>
                  </a:lnTo>
                  <a:lnTo>
                    <a:pt x="6538" y="2684"/>
                  </a:lnTo>
                  <a:cubicBezTo>
                    <a:pt x="6372" y="2784"/>
                    <a:pt x="6238" y="2884"/>
                    <a:pt x="6105" y="2984"/>
                  </a:cubicBezTo>
                  <a:cubicBezTo>
                    <a:pt x="5971" y="3118"/>
                    <a:pt x="5871" y="3184"/>
                    <a:pt x="5738" y="3284"/>
                  </a:cubicBezTo>
                  <a:cubicBezTo>
                    <a:pt x="5071" y="3818"/>
                    <a:pt x="4404" y="4419"/>
                    <a:pt x="3837" y="5052"/>
                  </a:cubicBezTo>
                  <a:cubicBezTo>
                    <a:pt x="3636" y="5286"/>
                    <a:pt x="3403" y="5519"/>
                    <a:pt x="3236" y="5753"/>
                  </a:cubicBezTo>
                  <a:cubicBezTo>
                    <a:pt x="3069" y="5986"/>
                    <a:pt x="2936" y="6187"/>
                    <a:pt x="2769" y="6387"/>
                  </a:cubicBezTo>
                  <a:lnTo>
                    <a:pt x="2903" y="6387"/>
                  </a:lnTo>
                  <a:cubicBezTo>
                    <a:pt x="3103" y="6387"/>
                    <a:pt x="3336" y="6353"/>
                    <a:pt x="3536" y="6287"/>
                  </a:cubicBezTo>
                  <a:cubicBezTo>
                    <a:pt x="3703" y="6153"/>
                    <a:pt x="3870" y="6053"/>
                    <a:pt x="4003" y="5920"/>
                  </a:cubicBezTo>
                  <a:cubicBezTo>
                    <a:pt x="4437" y="5619"/>
                    <a:pt x="5137" y="5553"/>
                    <a:pt x="5271" y="5086"/>
                  </a:cubicBezTo>
                  <a:cubicBezTo>
                    <a:pt x="5271" y="4886"/>
                    <a:pt x="5304" y="4719"/>
                    <a:pt x="5338" y="4552"/>
                  </a:cubicBezTo>
                  <a:cubicBezTo>
                    <a:pt x="5438" y="4252"/>
                    <a:pt x="5838" y="4218"/>
                    <a:pt x="6172" y="4218"/>
                  </a:cubicBezTo>
                  <a:cubicBezTo>
                    <a:pt x="6305" y="4218"/>
                    <a:pt x="6472" y="4252"/>
                    <a:pt x="6538" y="4352"/>
                  </a:cubicBezTo>
                  <a:cubicBezTo>
                    <a:pt x="6572" y="4452"/>
                    <a:pt x="6572" y="4552"/>
                    <a:pt x="6538" y="4652"/>
                  </a:cubicBezTo>
                  <a:cubicBezTo>
                    <a:pt x="6305" y="5186"/>
                    <a:pt x="5938" y="5686"/>
                    <a:pt x="5404" y="5986"/>
                  </a:cubicBezTo>
                  <a:cubicBezTo>
                    <a:pt x="5004" y="6253"/>
                    <a:pt x="4437" y="6453"/>
                    <a:pt x="4304" y="6920"/>
                  </a:cubicBezTo>
                  <a:cubicBezTo>
                    <a:pt x="4370" y="7087"/>
                    <a:pt x="4670" y="7054"/>
                    <a:pt x="4704" y="7254"/>
                  </a:cubicBezTo>
                  <a:cubicBezTo>
                    <a:pt x="4737" y="7421"/>
                    <a:pt x="4537" y="7454"/>
                    <a:pt x="4470" y="7554"/>
                  </a:cubicBezTo>
                  <a:cubicBezTo>
                    <a:pt x="4404" y="7688"/>
                    <a:pt x="4604" y="7954"/>
                    <a:pt x="4804" y="7954"/>
                  </a:cubicBezTo>
                  <a:cubicBezTo>
                    <a:pt x="5004" y="7921"/>
                    <a:pt x="5171" y="7788"/>
                    <a:pt x="5304" y="7654"/>
                  </a:cubicBezTo>
                  <a:cubicBezTo>
                    <a:pt x="5805" y="7287"/>
                    <a:pt x="6172" y="6787"/>
                    <a:pt x="6372" y="6220"/>
                  </a:cubicBezTo>
                  <a:cubicBezTo>
                    <a:pt x="6405" y="5986"/>
                    <a:pt x="6505" y="5753"/>
                    <a:pt x="6672" y="5553"/>
                  </a:cubicBezTo>
                  <a:cubicBezTo>
                    <a:pt x="6759" y="5498"/>
                    <a:pt x="6853" y="5472"/>
                    <a:pt x="6945" y="5472"/>
                  </a:cubicBezTo>
                  <a:cubicBezTo>
                    <a:pt x="7135" y="5472"/>
                    <a:pt x="7316" y="5584"/>
                    <a:pt x="7406" y="5786"/>
                  </a:cubicBezTo>
                  <a:cubicBezTo>
                    <a:pt x="7502" y="5728"/>
                    <a:pt x="7643" y="5671"/>
                    <a:pt x="7764" y="5671"/>
                  </a:cubicBezTo>
                  <a:cubicBezTo>
                    <a:pt x="7852" y="5671"/>
                    <a:pt x="7931" y="5702"/>
                    <a:pt x="7973" y="5786"/>
                  </a:cubicBezTo>
                  <a:cubicBezTo>
                    <a:pt x="8006" y="5853"/>
                    <a:pt x="8006" y="5953"/>
                    <a:pt x="8006" y="6020"/>
                  </a:cubicBezTo>
                  <a:cubicBezTo>
                    <a:pt x="8073" y="6320"/>
                    <a:pt x="8507" y="6453"/>
                    <a:pt x="8540" y="6787"/>
                  </a:cubicBezTo>
                  <a:cubicBezTo>
                    <a:pt x="8607" y="7087"/>
                    <a:pt x="8140" y="7321"/>
                    <a:pt x="7773" y="7387"/>
                  </a:cubicBezTo>
                  <a:lnTo>
                    <a:pt x="6805" y="7521"/>
                  </a:lnTo>
                  <a:cubicBezTo>
                    <a:pt x="6639" y="7521"/>
                    <a:pt x="6505" y="7588"/>
                    <a:pt x="6372" y="7654"/>
                  </a:cubicBezTo>
                  <a:cubicBezTo>
                    <a:pt x="6238" y="7721"/>
                    <a:pt x="6205" y="7888"/>
                    <a:pt x="6238" y="8021"/>
                  </a:cubicBezTo>
                  <a:cubicBezTo>
                    <a:pt x="6305" y="8088"/>
                    <a:pt x="6372" y="8155"/>
                    <a:pt x="6438" y="8221"/>
                  </a:cubicBezTo>
                  <a:cubicBezTo>
                    <a:pt x="6672" y="8522"/>
                    <a:pt x="6472" y="8989"/>
                    <a:pt x="6071" y="9055"/>
                  </a:cubicBezTo>
                  <a:cubicBezTo>
                    <a:pt x="5971" y="9055"/>
                    <a:pt x="5838" y="8989"/>
                    <a:pt x="5705" y="8989"/>
                  </a:cubicBezTo>
                  <a:cubicBezTo>
                    <a:pt x="5304" y="9022"/>
                    <a:pt x="4971" y="9289"/>
                    <a:pt x="4804" y="9656"/>
                  </a:cubicBezTo>
                  <a:cubicBezTo>
                    <a:pt x="4670" y="10023"/>
                    <a:pt x="4470" y="10323"/>
                    <a:pt x="4170" y="10623"/>
                  </a:cubicBezTo>
                  <a:cubicBezTo>
                    <a:pt x="3670" y="10990"/>
                    <a:pt x="2802" y="10890"/>
                    <a:pt x="2569" y="11457"/>
                  </a:cubicBezTo>
                  <a:cubicBezTo>
                    <a:pt x="2502" y="11690"/>
                    <a:pt x="2502" y="11957"/>
                    <a:pt x="2569" y="12191"/>
                  </a:cubicBezTo>
                  <a:cubicBezTo>
                    <a:pt x="2636" y="12458"/>
                    <a:pt x="2602" y="12691"/>
                    <a:pt x="2502" y="12925"/>
                  </a:cubicBezTo>
                  <a:cubicBezTo>
                    <a:pt x="2412" y="13033"/>
                    <a:pt x="2263" y="13093"/>
                    <a:pt x="2129" y="13093"/>
                  </a:cubicBezTo>
                  <a:cubicBezTo>
                    <a:pt x="2016" y="13093"/>
                    <a:pt x="1914" y="13050"/>
                    <a:pt x="1868" y="12958"/>
                  </a:cubicBezTo>
                  <a:cubicBezTo>
                    <a:pt x="1835" y="12825"/>
                    <a:pt x="1835" y="12725"/>
                    <a:pt x="1868" y="12624"/>
                  </a:cubicBezTo>
                  <a:cubicBezTo>
                    <a:pt x="1935" y="12258"/>
                    <a:pt x="1969" y="11924"/>
                    <a:pt x="2035" y="11557"/>
                  </a:cubicBezTo>
                  <a:cubicBezTo>
                    <a:pt x="2102" y="11290"/>
                    <a:pt x="2069" y="11023"/>
                    <a:pt x="1969" y="10790"/>
                  </a:cubicBezTo>
                  <a:cubicBezTo>
                    <a:pt x="1814" y="10635"/>
                    <a:pt x="1624" y="10560"/>
                    <a:pt x="1440" y="10560"/>
                  </a:cubicBezTo>
                  <a:cubicBezTo>
                    <a:pt x="1266" y="10560"/>
                    <a:pt x="1097" y="10627"/>
                    <a:pt x="968" y="10756"/>
                  </a:cubicBezTo>
                  <a:cubicBezTo>
                    <a:pt x="701" y="11023"/>
                    <a:pt x="534" y="11357"/>
                    <a:pt x="467" y="11724"/>
                  </a:cubicBezTo>
                  <a:cubicBezTo>
                    <a:pt x="401" y="12057"/>
                    <a:pt x="334" y="12391"/>
                    <a:pt x="201" y="12691"/>
                  </a:cubicBezTo>
                  <a:cubicBezTo>
                    <a:pt x="134" y="12991"/>
                    <a:pt x="101" y="13292"/>
                    <a:pt x="67" y="13592"/>
                  </a:cubicBezTo>
                  <a:cubicBezTo>
                    <a:pt x="34" y="13925"/>
                    <a:pt x="0" y="14226"/>
                    <a:pt x="0" y="14526"/>
                  </a:cubicBezTo>
                  <a:cubicBezTo>
                    <a:pt x="34" y="14492"/>
                    <a:pt x="101" y="14459"/>
                    <a:pt x="134" y="14426"/>
                  </a:cubicBezTo>
                  <a:cubicBezTo>
                    <a:pt x="241" y="14292"/>
                    <a:pt x="478" y="13833"/>
                    <a:pt x="706" y="13833"/>
                  </a:cubicBezTo>
                  <a:cubicBezTo>
                    <a:pt x="761" y="13833"/>
                    <a:pt x="816" y="13860"/>
                    <a:pt x="868" y="13925"/>
                  </a:cubicBezTo>
                  <a:cubicBezTo>
                    <a:pt x="934" y="14025"/>
                    <a:pt x="934" y="14126"/>
                    <a:pt x="868" y="14226"/>
                  </a:cubicBezTo>
                  <a:cubicBezTo>
                    <a:pt x="768" y="14326"/>
                    <a:pt x="601" y="14359"/>
                    <a:pt x="534" y="14492"/>
                  </a:cubicBezTo>
                  <a:cubicBezTo>
                    <a:pt x="467" y="14593"/>
                    <a:pt x="568" y="14793"/>
                    <a:pt x="701" y="14893"/>
                  </a:cubicBezTo>
                  <a:cubicBezTo>
                    <a:pt x="834" y="14959"/>
                    <a:pt x="968" y="15060"/>
                    <a:pt x="1101" y="15193"/>
                  </a:cubicBezTo>
                  <a:cubicBezTo>
                    <a:pt x="1268" y="15426"/>
                    <a:pt x="1101" y="15827"/>
                    <a:pt x="1268" y="16060"/>
                  </a:cubicBezTo>
                  <a:cubicBezTo>
                    <a:pt x="1435" y="16327"/>
                    <a:pt x="1735" y="16294"/>
                    <a:pt x="2002" y="16327"/>
                  </a:cubicBezTo>
                  <a:lnTo>
                    <a:pt x="2102" y="16327"/>
                  </a:lnTo>
                  <a:cubicBezTo>
                    <a:pt x="2135" y="15760"/>
                    <a:pt x="2569" y="15293"/>
                    <a:pt x="3136" y="15226"/>
                  </a:cubicBezTo>
                  <a:cubicBezTo>
                    <a:pt x="3257" y="15199"/>
                    <a:pt x="3381" y="15186"/>
                    <a:pt x="3508" y="15186"/>
                  </a:cubicBezTo>
                  <a:cubicBezTo>
                    <a:pt x="4464" y="15186"/>
                    <a:pt x="5537" y="15913"/>
                    <a:pt x="6038" y="16561"/>
                  </a:cubicBezTo>
                  <a:cubicBezTo>
                    <a:pt x="6672" y="17395"/>
                    <a:pt x="6972" y="18595"/>
                    <a:pt x="7939" y="18996"/>
                  </a:cubicBezTo>
                  <a:cubicBezTo>
                    <a:pt x="8640" y="19296"/>
                    <a:pt x="9607" y="19196"/>
                    <a:pt x="9941" y="19863"/>
                  </a:cubicBezTo>
                  <a:cubicBezTo>
                    <a:pt x="10241" y="20463"/>
                    <a:pt x="9741" y="21131"/>
                    <a:pt x="9641" y="21798"/>
                  </a:cubicBezTo>
                  <a:cubicBezTo>
                    <a:pt x="9641" y="22265"/>
                    <a:pt x="9674" y="22698"/>
                    <a:pt x="9774" y="23132"/>
                  </a:cubicBezTo>
                  <a:cubicBezTo>
                    <a:pt x="9841" y="23566"/>
                    <a:pt x="9641" y="24033"/>
                    <a:pt x="9274" y="24266"/>
                  </a:cubicBezTo>
                  <a:cubicBezTo>
                    <a:pt x="9040" y="24366"/>
                    <a:pt x="8773" y="24366"/>
                    <a:pt x="8573" y="24533"/>
                  </a:cubicBezTo>
                  <a:cubicBezTo>
                    <a:pt x="8273" y="24833"/>
                    <a:pt x="8507" y="25467"/>
                    <a:pt x="8206" y="25767"/>
                  </a:cubicBezTo>
                  <a:cubicBezTo>
                    <a:pt x="8073" y="25834"/>
                    <a:pt x="7939" y="25901"/>
                    <a:pt x="7773" y="25967"/>
                  </a:cubicBezTo>
                  <a:cubicBezTo>
                    <a:pt x="7072" y="26334"/>
                    <a:pt x="7072" y="27402"/>
                    <a:pt x="7406" y="28136"/>
                  </a:cubicBezTo>
                  <a:cubicBezTo>
                    <a:pt x="7439" y="28136"/>
                    <a:pt x="7439" y="28169"/>
                    <a:pt x="7439" y="28202"/>
                  </a:cubicBezTo>
                  <a:cubicBezTo>
                    <a:pt x="9868" y="29635"/>
                    <a:pt x="12590" y="30354"/>
                    <a:pt x="15313" y="30354"/>
                  </a:cubicBezTo>
                  <a:cubicBezTo>
                    <a:pt x="17787" y="30354"/>
                    <a:pt x="20261" y="29760"/>
                    <a:pt x="22517" y="28569"/>
                  </a:cubicBezTo>
                  <a:cubicBezTo>
                    <a:pt x="23717" y="27935"/>
                    <a:pt x="24785" y="27168"/>
                    <a:pt x="25786" y="26268"/>
                  </a:cubicBezTo>
                  <a:cubicBezTo>
                    <a:pt x="26186" y="25901"/>
                    <a:pt x="26586" y="25500"/>
                    <a:pt x="26953" y="25067"/>
                  </a:cubicBezTo>
                  <a:cubicBezTo>
                    <a:pt x="27220" y="24766"/>
                    <a:pt x="27453" y="24466"/>
                    <a:pt x="27687" y="24166"/>
                  </a:cubicBezTo>
                  <a:cubicBezTo>
                    <a:pt x="27787" y="23999"/>
                    <a:pt x="27920" y="23832"/>
                    <a:pt x="28020" y="23666"/>
                  </a:cubicBezTo>
                  <a:cubicBezTo>
                    <a:pt x="28354" y="23165"/>
                    <a:pt x="28688" y="22665"/>
                    <a:pt x="28954" y="22165"/>
                  </a:cubicBezTo>
                  <a:cubicBezTo>
                    <a:pt x="29355" y="21397"/>
                    <a:pt x="29688" y="20597"/>
                    <a:pt x="29955" y="19796"/>
                  </a:cubicBezTo>
                  <a:cubicBezTo>
                    <a:pt x="30222" y="18929"/>
                    <a:pt x="30422" y="18095"/>
                    <a:pt x="30522" y="17194"/>
                  </a:cubicBezTo>
                  <a:cubicBezTo>
                    <a:pt x="30556" y="16861"/>
                    <a:pt x="30589" y="16527"/>
                    <a:pt x="30622" y="16160"/>
                  </a:cubicBezTo>
                  <a:lnTo>
                    <a:pt x="30622" y="16160"/>
                  </a:lnTo>
                  <a:cubicBezTo>
                    <a:pt x="30456" y="16327"/>
                    <a:pt x="30255" y="16427"/>
                    <a:pt x="30022" y="16427"/>
                  </a:cubicBezTo>
                  <a:cubicBezTo>
                    <a:pt x="29622" y="16427"/>
                    <a:pt x="29255" y="16160"/>
                    <a:pt x="29121" y="15760"/>
                  </a:cubicBezTo>
                  <a:cubicBezTo>
                    <a:pt x="28988" y="15426"/>
                    <a:pt x="28921" y="15060"/>
                    <a:pt x="28854" y="14693"/>
                  </a:cubicBezTo>
                  <a:cubicBezTo>
                    <a:pt x="28788" y="14492"/>
                    <a:pt x="28688" y="14326"/>
                    <a:pt x="28521" y="14226"/>
                  </a:cubicBezTo>
                  <a:cubicBezTo>
                    <a:pt x="28387" y="14192"/>
                    <a:pt x="28254" y="14159"/>
                    <a:pt x="28121" y="14159"/>
                  </a:cubicBezTo>
                  <a:cubicBezTo>
                    <a:pt x="27687" y="14025"/>
                    <a:pt x="27553" y="13392"/>
                    <a:pt x="27120" y="13192"/>
                  </a:cubicBezTo>
                  <a:cubicBezTo>
                    <a:pt x="26986" y="13125"/>
                    <a:pt x="26853" y="13091"/>
                    <a:pt x="26720" y="13091"/>
                  </a:cubicBezTo>
                  <a:cubicBezTo>
                    <a:pt x="26119" y="13058"/>
                    <a:pt x="25585" y="12825"/>
                    <a:pt x="25185" y="12391"/>
                  </a:cubicBezTo>
                  <a:cubicBezTo>
                    <a:pt x="25085" y="12224"/>
                    <a:pt x="24952" y="12091"/>
                    <a:pt x="24818" y="11957"/>
                  </a:cubicBezTo>
                  <a:cubicBezTo>
                    <a:pt x="24747" y="11886"/>
                    <a:pt x="24646" y="11853"/>
                    <a:pt x="24543" y="11853"/>
                  </a:cubicBezTo>
                  <a:cubicBezTo>
                    <a:pt x="24454" y="11853"/>
                    <a:pt x="24362" y="11878"/>
                    <a:pt x="24284" y="11924"/>
                  </a:cubicBezTo>
                  <a:cubicBezTo>
                    <a:pt x="24418" y="12157"/>
                    <a:pt x="24551" y="12391"/>
                    <a:pt x="24651" y="12658"/>
                  </a:cubicBezTo>
                  <a:cubicBezTo>
                    <a:pt x="24751" y="12858"/>
                    <a:pt x="24885" y="13058"/>
                    <a:pt x="25085" y="13225"/>
                  </a:cubicBezTo>
                  <a:cubicBezTo>
                    <a:pt x="25201" y="13364"/>
                    <a:pt x="25366" y="13423"/>
                    <a:pt x="25535" y="13423"/>
                  </a:cubicBezTo>
                  <a:cubicBezTo>
                    <a:pt x="25608" y="13423"/>
                    <a:pt x="25681" y="13412"/>
                    <a:pt x="25752" y="13392"/>
                  </a:cubicBezTo>
                  <a:cubicBezTo>
                    <a:pt x="25819" y="13325"/>
                    <a:pt x="25886" y="13325"/>
                    <a:pt x="25986" y="13292"/>
                  </a:cubicBezTo>
                  <a:cubicBezTo>
                    <a:pt x="26052" y="13325"/>
                    <a:pt x="26086" y="13358"/>
                    <a:pt x="26119" y="13392"/>
                  </a:cubicBezTo>
                  <a:cubicBezTo>
                    <a:pt x="26386" y="13792"/>
                    <a:pt x="26353" y="14292"/>
                    <a:pt x="26019" y="14659"/>
                  </a:cubicBezTo>
                  <a:cubicBezTo>
                    <a:pt x="25685" y="14959"/>
                    <a:pt x="25285" y="15226"/>
                    <a:pt x="24852" y="15360"/>
                  </a:cubicBezTo>
                  <a:cubicBezTo>
                    <a:pt x="24685" y="15426"/>
                    <a:pt x="24518" y="15460"/>
                    <a:pt x="24351" y="15460"/>
                  </a:cubicBezTo>
                  <a:cubicBezTo>
                    <a:pt x="24051" y="15393"/>
                    <a:pt x="23884" y="15060"/>
                    <a:pt x="23817" y="14759"/>
                  </a:cubicBezTo>
                  <a:cubicBezTo>
                    <a:pt x="23617" y="14126"/>
                    <a:pt x="23517" y="13425"/>
                    <a:pt x="23117" y="12891"/>
                  </a:cubicBezTo>
                  <a:cubicBezTo>
                    <a:pt x="22984" y="12725"/>
                    <a:pt x="22850" y="12558"/>
                    <a:pt x="22750" y="12358"/>
                  </a:cubicBezTo>
                  <a:cubicBezTo>
                    <a:pt x="22650" y="12157"/>
                    <a:pt x="22683" y="11891"/>
                    <a:pt x="22550" y="11690"/>
                  </a:cubicBezTo>
                  <a:cubicBezTo>
                    <a:pt x="22416" y="11524"/>
                    <a:pt x="22150" y="11390"/>
                    <a:pt x="22116" y="11157"/>
                  </a:cubicBezTo>
                  <a:cubicBezTo>
                    <a:pt x="22116" y="10957"/>
                    <a:pt x="22216" y="10823"/>
                    <a:pt x="22383" y="10756"/>
                  </a:cubicBezTo>
                  <a:cubicBezTo>
                    <a:pt x="22550" y="10690"/>
                    <a:pt x="22717" y="10656"/>
                    <a:pt x="22883" y="10590"/>
                  </a:cubicBezTo>
                  <a:cubicBezTo>
                    <a:pt x="22950" y="10590"/>
                    <a:pt x="23017" y="10523"/>
                    <a:pt x="23017" y="10456"/>
                  </a:cubicBezTo>
                  <a:cubicBezTo>
                    <a:pt x="23017" y="10390"/>
                    <a:pt x="22883" y="10323"/>
                    <a:pt x="22850" y="10223"/>
                  </a:cubicBezTo>
                  <a:cubicBezTo>
                    <a:pt x="22817" y="10123"/>
                    <a:pt x="22917" y="10023"/>
                    <a:pt x="22950" y="9923"/>
                  </a:cubicBezTo>
                  <a:cubicBezTo>
                    <a:pt x="23050" y="9689"/>
                    <a:pt x="22817" y="9456"/>
                    <a:pt x="22583" y="9355"/>
                  </a:cubicBezTo>
                  <a:cubicBezTo>
                    <a:pt x="22350" y="9255"/>
                    <a:pt x="22050" y="9189"/>
                    <a:pt x="21916" y="8922"/>
                  </a:cubicBezTo>
                  <a:cubicBezTo>
                    <a:pt x="21883" y="8822"/>
                    <a:pt x="21849" y="8688"/>
                    <a:pt x="21849" y="8588"/>
                  </a:cubicBezTo>
                  <a:cubicBezTo>
                    <a:pt x="21816" y="8288"/>
                    <a:pt x="21583" y="8055"/>
                    <a:pt x="21282" y="7954"/>
                  </a:cubicBezTo>
                  <a:cubicBezTo>
                    <a:pt x="21263" y="7952"/>
                    <a:pt x="21244" y="7951"/>
                    <a:pt x="21225" y="7951"/>
                  </a:cubicBezTo>
                  <a:cubicBezTo>
                    <a:pt x="20945" y="7951"/>
                    <a:pt x="20684" y="8176"/>
                    <a:pt x="20715" y="8488"/>
                  </a:cubicBezTo>
                  <a:cubicBezTo>
                    <a:pt x="20749" y="8622"/>
                    <a:pt x="20815" y="8755"/>
                    <a:pt x="20915" y="8888"/>
                  </a:cubicBezTo>
                  <a:cubicBezTo>
                    <a:pt x="20982" y="9055"/>
                    <a:pt x="20982" y="9255"/>
                    <a:pt x="20815" y="9322"/>
                  </a:cubicBezTo>
                  <a:cubicBezTo>
                    <a:pt x="20797" y="9327"/>
                    <a:pt x="20779" y="9329"/>
                    <a:pt x="20762" y="9329"/>
                  </a:cubicBezTo>
                  <a:cubicBezTo>
                    <a:pt x="20557" y="9329"/>
                    <a:pt x="20373" y="9052"/>
                    <a:pt x="20209" y="9052"/>
                  </a:cubicBezTo>
                  <a:cubicBezTo>
                    <a:pt x="20177" y="9052"/>
                    <a:pt x="20145" y="9063"/>
                    <a:pt x="20115" y="9089"/>
                  </a:cubicBezTo>
                  <a:cubicBezTo>
                    <a:pt x="20182" y="9389"/>
                    <a:pt x="20282" y="9656"/>
                    <a:pt x="20348" y="9956"/>
                  </a:cubicBezTo>
                  <a:cubicBezTo>
                    <a:pt x="20283" y="9989"/>
                    <a:pt x="20215" y="10003"/>
                    <a:pt x="20146" y="10003"/>
                  </a:cubicBezTo>
                  <a:cubicBezTo>
                    <a:pt x="19868" y="10003"/>
                    <a:pt x="19588" y="9757"/>
                    <a:pt x="19481" y="9489"/>
                  </a:cubicBezTo>
                  <a:cubicBezTo>
                    <a:pt x="19348" y="9155"/>
                    <a:pt x="19348" y="8755"/>
                    <a:pt x="19147" y="8421"/>
                  </a:cubicBezTo>
                  <a:cubicBezTo>
                    <a:pt x="19028" y="8183"/>
                    <a:pt x="18773" y="7979"/>
                    <a:pt x="18527" y="7979"/>
                  </a:cubicBezTo>
                  <a:cubicBezTo>
                    <a:pt x="18429" y="7979"/>
                    <a:pt x="18333" y="8012"/>
                    <a:pt x="18247" y="8088"/>
                  </a:cubicBezTo>
                  <a:cubicBezTo>
                    <a:pt x="18247" y="8488"/>
                    <a:pt x="18814" y="8688"/>
                    <a:pt x="19047" y="9022"/>
                  </a:cubicBezTo>
                  <a:cubicBezTo>
                    <a:pt x="19248" y="9255"/>
                    <a:pt x="19181" y="9656"/>
                    <a:pt x="18947" y="9822"/>
                  </a:cubicBezTo>
                  <a:cubicBezTo>
                    <a:pt x="18890" y="9858"/>
                    <a:pt x="18826" y="9874"/>
                    <a:pt x="18761" y="9874"/>
                  </a:cubicBezTo>
                  <a:cubicBezTo>
                    <a:pt x="18520" y="9874"/>
                    <a:pt x="18268" y="9658"/>
                    <a:pt x="18347" y="9422"/>
                  </a:cubicBezTo>
                  <a:cubicBezTo>
                    <a:pt x="18380" y="9322"/>
                    <a:pt x="18480" y="9222"/>
                    <a:pt x="18480" y="9122"/>
                  </a:cubicBezTo>
                  <a:cubicBezTo>
                    <a:pt x="18480" y="8989"/>
                    <a:pt x="18380" y="8855"/>
                    <a:pt x="18280" y="8788"/>
                  </a:cubicBezTo>
                  <a:lnTo>
                    <a:pt x="17780" y="8388"/>
                  </a:lnTo>
                  <a:cubicBezTo>
                    <a:pt x="17680" y="8288"/>
                    <a:pt x="17546" y="8221"/>
                    <a:pt x="17446" y="8155"/>
                  </a:cubicBezTo>
                  <a:cubicBezTo>
                    <a:pt x="17419" y="8152"/>
                    <a:pt x="17393" y="8151"/>
                    <a:pt x="17367" y="8151"/>
                  </a:cubicBezTo>
                  <a:cubicBezTo>
                    <a:pt x="17032" y="8151"/>
                    <a:pt x="16736" y="8343"/>
                    <a:pt x="16612" y="8622"/>
                  </a:cubicBezTo>
                  <a:cubicBezTo>
                    <a:pt x="16479" y="8955"/>
                    <a:pt x="16279" y="9255"/>
                    <a:pt x="16079" y="9522"/>
                  </a:cubicBezTo>
                  <a:cubicBezTo>
                    <a:pt x="15895" y="9706"/>
                    <a:pt x="15653" y="9797"/>
                    <a:pt x="15411" y="9797"/>
                  </a:cubicBezTo>
                  <a:cubicBezTo>
                    <a:pt x="15170" y="9797"/>
                    <a:pt x="14928" y="9706"/>
                    <a:pt x="14744" y="9522"/>
                  </a:cubicBezTo>
                  <a:cubicBezTo>
                    <a:pt x="14411" y="9122"/>
                    <a:pt x="14544" y="8488"/>
                    <a:pt x="15045" y="8321"/>
                  </a:cubicBezTo>
                  <a:cubicBezTo>
                    <a:pt x="15245" y="8255"/>
                    <a:pt x="15478" y="8255"/>
                    <a:pt x="15578" y="8088"/>
                  </a:cubicBezTo>
                  <a:cubicBezTo>
                    <a:pt x="15745" y="7821"/>
                    <a:pt x="15245" y="7454"/>
                    <a:pt x="15411" y="7154"/>
                  </a:cubicBezTo>
                  <a:cubicBezTo>
                    <a:pt x="15545" y="6954"/>
                    <a:pt x="15878" y="7054"/>
                    <a:pt x="16145" y="6954"/>
                  </a:cubicBezTo>
                  <a:cubicBezTo>
                    <a:pt x="16379" y="6887"/>
                    <a:pt x="16512" y="6654"/>
                    <a:pt x="16679" y="6420"/>
                  </a:cubicBezTo>
                  <a:cubicBezTo>
                    <a:pt x="16803" y="6235"/>
                    <a:pt x="17012" y="6049"/>
                    <a:pt x="17228" y="6049"/>
                  </a:cubicBezTo>
                  <a:cubicBezTo>
                    <a:pt x="17245" y="6049"/>
                    <a:pt x="17262" y="6051"/>
                    <a:pt x="17279" y="6053"/>
                  </a:cubicBezTo>
                  <a:cubicBezTo>
                    <a:pt x="17246" y="5920"/>
                    <a:pt x="17279" y="5753"/>
                    <a:pt x="17313" y="5619"/>
                  </a:cubicBezTo>
                  <a:cubicBezTo>
                    <a:pt x="17362" y="5522"/>
                    <a:pt x="17464" y="5460"/>
                    <a:pt x="17568" y="5460"/>
                  </a:cubicBezTo>
                  <a:cubicBezTo>
                    <a:pt x="17606" y="5460"/>
                    <a:pt x="17644" y="5468"/>
                    <a:pt x="17680" y="5486"/>
                  </a:cubicBezTo>
                  <a:cubicBezTo>
                    <a:pt x="17580" y="5720"/>
                    <a:pt x="17680" y="5986"/>
                    <a:pt x="17913" y="6086"/>
                  </a:cubicBezTo>
                  <a:cubicBezTo>
                    <a:pt x="18058" y="6128"/>
                    <a:pt x="18215" y="6156"/>
                    <a:pt x="18369" y="6156"/>
                  </a:cubicBezTo>
                  <a:cubicBezTo>
                    <a:pt x="18464" y="6156"/>
                    <a:pt x="18558" y="6145"/>
                    <a:pt x="18647" y="6120"/>
                  </a:cubicBezTo>
                  <a:cubicBezTo>
                    <a:pt x="18881" y="6086"/>
                    <a:pt x="19181" y="6020"/>
                    <a:pt x="19181" y="5786"/>
                  </a:cubicBezTo>
                  <a:cubicBezTo>
                    <a:pt x="19181" y="5720"/>
                    <a:pt x="19181" y="5619"/>
                    <a:pt x="19181" y="5553"/>
                  </a:cubicBezTo>
                  <a:cubicBezTo>
                    <a:pt x="19211" y="5463"/>
                    <a:pt x="19280" y="5436"/>
                    <a:pt x="19367" y="5436"/>
                  </a:cubicBezTo>
                  <a:cubicBezTo>
                    <a:pt x="19498" y="5436"/>
                    <a:pt x="19671" y="5496"/>
                    <a:pt x="19814" y="5496"/>
                  </a:cubicBezTo>
                  <a:cubicBezTo>
                    <a:pt x="19894" y="5496"/>
                    <a:pt x="19965" y="5478"/>
                    <a:pt x="20015" y="5419"/>
                  </a:cubicBezTo>
                  <a:cubicBezTo>
                    <a:pt x="20148" y="5319"/>
                    <a:pt x="20015" y="5119"/>
                    <a:pt x="19848" y="5052"/>
                  </a:cubicBezTo>
                  <a:cubicBezTo>
                    <a:pt x="19681" y="5052"/>
                    <a:pt x="19514" y="5052"/>
                    <a:pt x="19348" y="5086"/>
                  </a:cubicBezTo>
                  <a:cubicBezTo>
                    <a:pt x="19181" y="5086"/>
                    <a:pt x="18981" y="5019"/>
                    <a:pt x="18981" y="4852"/>
                  </a:cubicBezTo>
                  <a:cubicBezTo>
                    <a:pt x="18981" y="4685"/>
                    <a:pt x="19147" y="4585"/>
                    <a:pt x="19181" y="4419"/>
                  </a:cubicBezTo>
                  <a:cubicBezTo>
                    <a:pt x="19200" y="4263"/>
                    <a:pt x="19050" y="4176"/>
                    <a:pt x="18888" y="4176"/>
                  </a:cubicBezTo>
                  <a:cubicBezTo>
                    <a:pt x="18772" y="4176"/>
                    <a:pt x="18650" y="4221"/>
                    <a:pt x="18580" y="4319"/>
                  </a:cubicBezTo>
                  <a:cubicBezTo>
                    <a:pt x="18447" y="4552"/>
                    <a:pt x="18447" y="4819"/>
                    <a:pt x="18514" y="5086"/>
                  </a:cubicBezTo>
                  <a:cubicBezTo>
                    <a:pt x="18614" y="5353"/>
                    <a:pt x="18580" y="5653"/>
                    <a:pt x="18414" y="5853"/>
                  </a:cubicBezTo>
                  <a:cubicBezTo>
                    <a:pt x="18375" y="5904"/>
                    <a:pt x="18323" y="5926"/>
                    <a:pt x="18266" y="5926"/>
                  </a:cubicBezTo>
                  <a:cubicBezTo>
                    <a:pt x="18175" y="5926"/>
                    <a:pt x="18075" y="5869"/>
                    <a:pt x="18013" y="5786"/>
                  </a:cubicBezTo>
                  <a:cubicBezTo>
                    <a:pt x="17980" y="5653"/>
                    <a:pt x="17947" y="5486"/>
                    <a:pt x="17947" y="5353"/>
                  </a:cubicBezTo>
                  <a:cubicBezTo>
                    <a:pt x="17947" y="5186"/>
                    <a:pt x="17880" y="5019"/>
                    <a:pt x="17713" y="4986"/>
                  </a:cubicBezTo>
                  <a:cubicBezTo>
                    <a:pt x="17684" y="4976"/>
                    <a:pt x="17654" y="4972"/>
                    <a:pt x="17625" y="4972"/>
                  </a:cubicBezTo>
                  <a:cubicBezTo>
                    <a:pt x="17554" y="4972"/>
                    <a:pt x="17484" y="4995"/>
                    <a:pt x="17413" y="5019"/>
                  </a:cubicBezTo>
                  <a:cubicBezTo>
                    <a:pt x="17400" y="5020"/>
                    <a:pt x="17387" y="5021"/>
                    <a:pt x="17374" y="5021"/>
                  </a:cubicBezTo>
                  <a:cubicBezTo>
                    <a:pt x="16962" y="5021"/>
                    <a:pt x="16683" y="4507"/>
                    <a:pt x="16812" y="4118"/>
                  </a:cubicBezTo>
                  <a:cubicBezTo>
                    <a:pt x="16979" y="3718"/>
                    <a:pt x="17313" y="3418"/>
                    <a:pt x="17713" y="3251"/>
                  </a:cubicBezTo>
                  <a:cubicBezTo>
                    <a:pt x="17859" y="3147"/>
                    <a:pt x="18044" y="3095"/>
                    <a:pt x="18227" y="3095"/>
                  </a:cubicBezTo>
                  <a:cubicBezTo>
                    <a:pt x="18337" y="3095"/>
                    <a:pt x="18447" y="3113"/>
                    <a:pt x="18547" y="3151"/>
                  </a:cubicBezTo>
                  <a:cubicBezTo>
                    <a:pt x="18680" y="3218"/>
                    <a:pt x="18747" y="3351"/>
                    <a:pt x="18881" y="3418"/>
                  </a:cubicBezTo>
                  <a:cubicBezTo>
                    <a:pt x="19052" y="3467"/>
                    <a:pt x="19222" y="3498"/>
                    <a:pt x="19406" y="3498"/>
                  </a:cubicBezTo>
                  <a:cubicBezTo>
                    <a:pt x="19474" y="3498"/>
                    <a:pt x="19543" y="3494"/>
                    <a:pt x="19614" y="3485"/>
                  </a:cubicBezTo>
                  <a:cubicBezTo>
                    <a:pt x="19981" y="3518"/>
                    <a:pt x="20382" y="3651"/>
                    <a:pt x="20682" y="3918"/>
                  </a:cubicBezTo>
                  <a:cubicBezTo>
                    <a:pt x="20782" y="4018"/>
                    <a:pt x="20882" y="4185"/>
                    <a:pt x="20782" y="4285"/>
                  </a:cubicBezTo>
                  <a:cubicBezTo>
                    <a:pt x="20715" y="4419"/>
                    <a:pt x="20448" y="4452"/>
                    <a:pt x="20482" y="4585"/>
                  </a:cubicBezTo>
                  <a:cubicBezTo>
                    <a:pt x="20535" y="4603"/>
                    <a:pt x="20588" y="4611"/>
                    <a:pt x="20640" y="4611"/>
                  </a:cubicBezTo>
                  <a:cubicBezTo>
                    <a:pt x="20881" y="4611"/>
                    <a:pt x="21094" y="4432"/>
                    <a:pt x="21149" y="4185"/>
                  </a:cubicBezTo>
                  <a:cubicBezTo>
                    <a:pt x="21282" y="4218"/>
                    <a:pt x="21382" y="4385"/>
                    <a:pt x="21382" y="4519"/>
                  </a:cubicBezTo>
                  <a:cubicBezTo>
                    <a:pt x="21547" y="4384"/>
                    <a:pt x="21740" y="4316"/>
                    <a:pt x="21928" y="4316"/>
                  </a:cubicBezTo>
                  <a:cubicBezTo>
                    <a:pt x="22159" y="4316"/>
                    <a:pt x="22385" y="4417"/>
                    <a:pt x="22550" y="4619"/>
                  </a:cubicBezTo>
                  <a:cubicBezTo>
                    <a:pt x="22617" y="4719"/>
                    <a:pt x="22683" y="4819"/>
                    <a:pt x="22750" y="4886"/>
                  </a:cubicBezTo>
                  <a:cubicBezTo>
                    <a:pt x="22785" y="4909"/>
                    <a:pt x="22829" y="4920"/>
                    <a:pt x="22873" y="4920"/>
                  </a:cubicBezTo>
                  <a:cubicBezTo>
                    <a:pt x="22952" y="4920"/>
                    <a:pt x="23029" y="4883"/>
                    <a:pt x="23050" y="4819"/>
                  </a:cubicBezTo>
                  <a:cubicBezTo>
                    <a:pt x="23050" y="4786"/>
                    <a:pt x="23050" y="4752"/>
                    <a:pt x="23050" y="4719"/>
                  </a:cubicBezTo>
                  <a:cubicBezTo>
                    <a:pt x="22984" y="4552"/>
                    <a:pt x="22917" y="4385"/>
                    <a:pt x="22883" y="4218"/>
                  </a:cubicBezTo>
                  <a:cubicBezTo>
                    <a:pt x="22929" y="4188"/>
                    <a:pt x="22977" y="4175"/>
                    <a:pt x="23027" y="4175"/>
                  </a:cubicBezTo>
                  <a:cubicBezTo>
                    <a:pt x="23199" y="4175"/>
                    <a:pt x="23388" y="4330"/>
                    <a:pt x="23517" y="4485"/>
                  </a:cubicBezTo>
                  <a:cubicBezTo>
                    <a:pt x="23794" y="4859"/>
                    <a:pt x="24030" y="4940"/>
                    <a:pt x="24293" y="4940"/>
                  </a:cubicBezTo>
                  <a:cubicBezTo>
                    <a:pt x="24493" y="4940"/>
                    <a:pt x="24708" y="4893"/>
                    <a:pt x="24967" y="4893"/>
                  </a:cubicBezTo>
                  <a:cubicBezTo>
                    <a:pt x="25066" y="4893"/>
                    <a:pt x="25172" y="4900"/>
                    <a:pt x="25285" y="4919"/>
                  </a:cubicBezTo>
                  <a:cubicBezTo>
                    <a:pt x="25819" y="4986"/>
                    <a:pt x="26052" y="5319"/>
                    <a:pt x="26386" y="5753"/>
                  </a:cubicBezTo>
                  <a:cubicBezTo>
                    <a:pt x="27320" y="7020"/>
                    <a:pt x="28554" y="8055"/>
                    <a:pt x="29388" y="9389"/>
                  </a:cubicBezTo>
                  <a:cubicBezTo>
                    <a:pt x="29488" y="9522"/>
                    <a:pt x="29588" y="9689"/>
                    <a:pt x="29655" y="9822"/>
                  </a:cubicBezTo>
                  <a:cubicBezTo>
                    <a:pt x="29655" y="9789"/>
                    <a:pt x="29622" y="9756"/>
                    <a:pt x="29622" y="9722"/>
                  </a:cubicBezTo>
                  <a:cubicBezTo>
                    <a:pt x="29288" y="8822"/>
                    <a:pt x="28854" y="7988"/>
                    <a:pt x="28354" y="7221"/>
                  </a:cubicBezTo>
                  <a:cubicBezTo>
                    <a:pt x="28254" y="7054"/>
                    <a:pt x="28154" y="6887"/>
                    <a:pt x="28054" y="6720"/>
                  </a:cubicBezTo>
                  <a:cubicBezTo>
                    <a:pt x="27920" y="6553"/>
                    <a:pt x="27887" y="6520"/>
                    <a:pt x="27820" y="6420"/>
                  </a:cubicBezTo>
                  <a:cubicBezTo>
                    <a:pt x="27754" y="6320"/>
                    <a:pt x="27654" y="6153"/>
                    <a:pt x="27553" y="6020"/>
                  </a:cubicBezTo>
                  <a:cubicBezTo>
                    <a:pt x="27453" y="5886"/>
                    <a:pt x="27387" y="5820"/>
                    <a:pt x="27320" y="5720"/>
                  </a:cubicBezTo>
                  <a:cubicBezTo>
                    <a:pt x="27253" y="5653"/>
                    <a:pt x="27220" y="5586"/>
                    <a:pt x="27153" y="5519"/>
                  </a:cubicBezTo>
                  <a:cubicBezTo>
                    <a:pt x="27120" y="5453"/>
                    <a:pt x="27053" y="5386"/>
                    <a:pt x="26953" y="5319"/>
                  </a:cubicBezTo>
                  <a:lnTo>
                    <a:pt x="26753" y="5086"/>
                  </a:lnTo>
                  <a:lnTo>
                    <a:pt x="26686" y="4986"/>
                  </a:lnTo>
                  <a:cubicBezTo>
                    <a:pt x="26619" y="4919"/>
                    <a:pt x="26553" y="4852"/>
                    <a:pt x="26486" y="4752"/>
                  </a:cubicBezTo>
                  <a:lnTo>
                    <a:pt x="26453" y="4719"/>
                  </a:lnTo>
                  <a:lnTo>
                    <a:pt x="26386" y="4685"/>
                  </a:lnTo>
                  <a:cubicBezTo>
                    <a:pt x="26319" y="4619"/>
                    <a:pt x="26253" y="4552"/>
                    <a:pt x="26219" y="4485"/>
                  </a:cubicBezTo>
                  <a:cubicBezTo>
                    <a:pt x="26152" y="4419"/>
                    <a:pt x="25986" y="4252"/>
                    <a:pt x="25886" y="4152"/>
                  </a:cubicBezTo>
                  <a:cubicBezTo>
                    <a:pt x="25786" y="4052"/>
                    <a:pt x="25685" y="3985"/>
                    <a:pt x="25619" y="3918"/>
                  </a:cubicBezTo>
                  <a:lnTo>
                    <a:pt x="25352" y="3685"/>
                  </a:lnTo>
                  <a:lnTo>
                    <a:pt x="25118" y="3485"/>
                  </a:lnTo>
                  <a:lnTo>
                    <a:pt x="24785" y="3218"/>
                  </a:lnTo>
                  <a:cubicBezTo>
                    <a:pt x="24485" y="2984"/>
                    <a:pt x="24184" y="2751"/>
                    <a:pt x="23884" y="2551"/>
                  </a:cubicBezTo>
                  <a:lnTo>
                    <a:pt x="23651" y="2417"/>
                  </a:lnTo>
                  <a:lnTo>
                    <a:pt x="23417" y="2250"/>
                  </a:lnTo>
                  <a:lnTo>
                    <a:pt x="23184" y="2117"/>
                  </a:lnTo>
                  <a:lnTo>
                    <a:pt x="22950" y="1984"/>
                  </a:lnTo>
                  <a:lnTo>
                    <a:pt x="22717" y="1917"/>
                  </a:lnTo>
                  <a:lnTo>
                    <a:pt x="22617" y="1850"/>
                  </a:lnTo>
                  <a:cubicBezTo>
                    <a:pt x="22483" y="1783"/>
                    <a:pt x="22350" y="1683"/>
                    <a:pt x="22216" y="1617"/>
                  </a:cubicBezTo>
                  <a:cubicBezTo>
                    <a:pt x="22116" y="1583"/>
                    <a:pt x="22050" y="1550"/>
                    <a:pt x="21983" y="1517"/>
                  </a:cubicBezTo>
                  <a:lnTo>
                    <a:pt x="21716" y="1383"/>
                  </a:lnTo>
                  <a:lnTo>
                    <a:pt x="21683" y="1383"/>
                  </a:lnTo>
                  <a:lnTo>
                    <a:pt x="21416" y="1250"/>
                  </a:lnTo>
                  <a:lnTo>
                    <a:pt x="21082" y="1116"/>
                  </a:lnTo>
                  <a:lnTo>
                    <a:pt x="20649" y="949"/>
                  </a:lnTo>
                  <a:cubicBezTo>
                    <a:pt x="20515" y="883"/>
                    <a:pt x="20348" y="849"/>
                    <a:pt x="20182" y="783"/>
                  </a:cubicBezTo>
                  <a:lnTo>
                    <a:pt x="19715" y="649"/>
                  </a:lnTo>
                  <a:cubicBezTo>
                    <a:pt x="19548" y="583"/>
                    <a:pt x="19414" y="549"/>
                    <a:pt x="19248" y="482"/>
                  </a:cubicBezTo>
                  <a:cubicBezTo>
                    <a:pt x="18914" y="416"/>
                    <a:pt x="18614" y="349"/>
                    <a:pt x="18280" y="282"/>
                  </a:cubicBezTo>
                  <a:lnTo>
                    <a:pt x="17913" y="216"/>
                  </a:lnTo>
                  <a:lnTo>
                    <a:pt x="17880" y="216"/>
                  </a:lnTo>
                  <a:lnTo>
                    <a:pt x="17713" y="182"/>
                  </a:lnTo>
                  <a:cubicBezTo>
                    <a:pt x="17480" y="149"/>
                    <a:pt x="17246" y="116"/>
                    <a:pt x="17013" y="82"/>
                  </a:cubicBezTo>
                  <a:lnTo>
                    <a:pt x="16946" y="82"/>
                  </a:lnTo>
                  <a:lnTo>
                    <a:pt x="16746" y="49"/>
                  </a:lnTo>
                  <a:lnTo>
                    <a:pt x="16279" y="15"/>
                  </a:lnTo>
                  <a:lnTo>
                    <a:pt x="15778" y="15"/>
                  </a:lnTo>
                  <a:cubicBezTo>
                    <a:pt x="15723" y="4"/>
                    <a:pt x="15663" y="1"/>
                    <a:pt x="15603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73"/>
            <p:cNvSpPr/>
            <p:nvPr/>
          </p:nvSpPr>
          <p:spPr>
            <a:xfrm>
              <a:off x="1650706" y="3576102"/>
              <a:ext cx="123312" cy="99792"/>
            </a:xfrm>
            <a:custGeom>
              <a:avLst/>
              <a:gdLst/>
              <a:ahLst/>
              <a:cxnLst/>
              <a:rect l="l" t="t" r="r" b="b"/>
              <a:pathLst>
                <a:path w="5872" h="4752" extrusionOk="0">
                  <a:moveTo>
                    <a:pt x="4926" y="0"/>
                  </a:moveTo>
                  <a:cubicBezTo>
                    <a:pt x="4346" y="0"/>
                    <a:pt x="3662" y="297"/>
                    <a:pt x="3303" y="560"/>
                  </a:cubicBezTo>
                  <a:cubicBezTo>
                    <a:pt x="2672" y="1034"/>
                    <a:pt x="2041" y="1566"/>
                    <a:pt x="1241" y="1566"/>
                  </a:cubicBezTo>
                  <a:cubicBezTo>
                    <a:pt x="1195" y="1566"/>
                    <a:pt x="1149" y="1565"/>
                    <a:pt x="1101" y="1561"/>
                  </a:cubicBezTo>
                  <a:cubicBezTo>
                    <a:pt x="968" y="1544"/>
                    <a:pt x="843" y="1536"/>
                    <a:pt x="722" y="1536"/>
                  </a:cubicBezTo>
                  <a:cubicBezTo>
                    <a:pt x="601" y="1536"/>
                    <a:pt x="484" y="1544"/>
                    <a:pt x="368" y="1561"/>
                  </a:cubicBezTo>
                  <a:cubicBezTo>
                    <a:pt x="134" y="1661"/>
                    <a:pt x="1" y="1995"/>
                    <a:pt x="167" y="2128"/>
                  </a:cubicBezTo>
                  <a:cubicBezTo>
                    <a:pt x="301" y="2228"/>
                    <a:pt x="434" y="2195"/>
                    <a:pt x="568" y="2262"/>
                  </a:cubicBezTo>
                  <a:cubicBezTo>
                    <a:pt x="801" y="2395"/>
                    <a:pt x="835" y="2695"/>
                    <a:pt x="701" y="2895"/>
                  </a:cubicBezTo>
                  <a:cubicBezTo>
                    <a:pt x="601" y="3129"/>
                    <a:pt x="401" y="3296"/>
                    <a:pt x="268" y="3529"/>
                  </a:cubicBezTo>
                  <a:cubicBezTo>
                    <a:pt x="134" y="3729"/>
                    <a:pt x="67" y="3963"/>
                    <a:pt x="101" y="4196"/>
                  </a:cubicBezTo>
                  <a:cubicBezTo>
                    <a:pt x="101" y="4363"/>
                    <a:pt x="167" y="4530"/>
                    <a:pt x="301" y="4663"/>
                  </a:cubicBezTo>
                  <a:cubicBezTo>
                    <a:pt x="393" y="4725"/>
                    <a:pt x="495" y="4752"/>
                    <a:pt x="598" y="4752"/>
                  </a:cubicBezTo>
                  <a:cubicBezTo>
                    <a:pt x="831" y="4752"/>
                    <a:pt x="1073" y="4615"/>
                    <a:pt x="1235" y="4430"/>
                  </a:cubicBezTo>
                  <a:cubicBezTo>
                    <a:pt x="1468" y="4163"/>
                    <a:pt x="1635" y="3829"/>
                    <a:pt x="1935" y="3629"/>
                  </a:cubicBezTo>
                  <a:cubicBezTo>
                    <a:pt x="2102" y="3563"/>
                    <a:pt x="2269" y="3529"/>
                    <a:pt x="2436" y="3496"/>
                  </a:cubicBezTo>
                  <a:lnTo>
                    <a:pt x="3603" y="3229"/>
                  </a:lnTo>
                  <a:cubicBezTo>
                    <a:pt x="3803" y="3196"/>
                    <a:pt x="3970" y="3096"/>
                    <a:pt x="4104" y="2962"/>
                  </a:cubicBezTo>
                  <a:cubicBezTo>
                    <a:pt x="4237" y="2795"/>
                    <a:pt x="4204" y="2528"/>
                    <a:pt x="4304" y="2295"/>
                  </a:cubicBezTo>
                  <a:cubicBezTo>
                    <a:pt x="4471" y="1961"/>
                    <a:pt x="4938" y="1828"/>
                    <a:pt x="5104" y="1461"/>
                  </a:cubicBezTo>
                  <a:cubicBezTo>
                    <a:pt x="5171" y="1328"/>
                    <a:pt x="5204" y="1127"/>
                    <a:pt x="5304" y="1061"/>
                  </a:cubicBezTo>
                  <a:cubicBezTo>
                    <a:pt x="5405" y="961"/>
                    <a:pt x="5538" y="961"/>
                    <a:pt x="5638" y="861"/>
                  </a:cubicBezTo>
                  <a:cubicBezTo>
                    <a:pt x="5872" y="694"/>
                    <a:pt x="5771" y="294"/>
                    <a:pt x="5538" y="160"/>
                  </a:cubicBezTo>
                  <a:cubicBezTo>
                    <a:pt x="5368" y="47"/>
                    <a:pt x="5155" y="0"/>
                    <a:pt x="4926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73"/>
            <p:cNvSpPr/>
            <p:nvPr/>
          </p:nvSpPr>
          <p:spPr>
            <a:xfrm>
              <a:off x="1706041" y="3774762"/>
              <a:ext cx="278838" cy="357063"/>
            </a:xfrm>
            <a:custGeom>
              <a:avLst/>
              <a:gdLst/>
              <a:ahLst/>
              <a:cxnLst/>
              <a:rect l="l" t="t" r="r" b="b"/>
              <a:pathLst>
                <a:path w="13278" h="17003" extrusionOk="0">
                  <a:moveTo>
                    <a:pt x="4460" y="0"/>
                  </a:moveTo>
                  <a:cubicBezTo>
                    <a:pt x="4114" y="0"/>
                    <a:pt x="3808" y="182"/>
                    <a:pt x="3570" y="674"/>
                  </a:cubicBezTo>
                  <a:cubicBezTo>
                    <a:pt x="3528" y="450"/>
                    <a:pt x="3351" y="355"/>
                    <a:pt x="3140" y="355"/>
                  </a:cubicBezTo>
                  <a:cubicBezTo>
                    <a:pt x="2848" y="355"/>
                    <a:pt x="2491" y="536"/>
                    <a:pt x="2336" y="807"/>
                  </a:cubicBezTo>
                  <a:cubicBezTo>
                    <a:pt x="2069" y="1274"/>
                    <a:pt x="1969" y="1908"/>
                    <a:pt x="1569" y="2208"/>
                  </a:cubicBezTo>
                  <a:cubicBezTo>
                    <a:pt x="1235" y="2475"/>
                    <a:pt x="735" y="2475"/>
                    <a:pt x="468" y="2809"/>
                  </a:cubicBezTo>
                  <a:cubicBezTo>
                    <a:pt x="301" y="3042"/>
                    <a:pt x="201" y="3342"/>
                    <a:pt x="201" y="3643"/>
                  </a:cubicBezTo>
                  <a:lnTo>
                    <a:pt x="68" y="5311"/>
                  </a:lnTo>
                  <a:cubicBezTo>
                    <a:pt x="1" y="5744"/>
                    <a:pt x="68" y="6178"/>
                    <a:pt x="234" y="6611"/>
                  </a:cubicBezTo>
                  <a:cubicBezTo>
                    <a:pt x="368" y="6878"/>
                    <a:pt x="649" y="7041"/>
                    <a:pt x="941" y="7041"/>
                  </a:cubicBezTo>
                  <a:cubicBezTo>
                    <a:pt x="1087" y="7041"/>
                    <a:pt x="1235" y="7001"/>
                    <a:pt x="1369" y="6912"/>
                  </a:cubicBezTo>
                  <a:cubicBezTo>
                    <a:pt x="1502" y="6745"/>
                    <a:pt x="1635" y="6578"/>
                    <a:pt x="1735" y="6411"/>
                  </a:cubicBezTo>
                  <a:cubicBezTo>
                    <a:pt x="1896" y="6170"/>
                    <a:pt x="2143" y="6058"/>
                    <a:pt x="2407" y="6058"/>
                  </a:cubicBezTo>
                  <a:cubicBezTo>
                    <a:pt x="2472" y="6058"/>
                    <a:pt x="2537" y="6065"/>
                    <a:pt x="2603" y="6078"/>
                  </a:cubicBezTo>
                  <a:cubicBezTo>
                    <a:pt x="2870" y="6178"/>
                    <a:pt x="3103" y="6345"/>
                    <a:pt x="3303" y="6578"/>
                  </a:cubicBezTo>
                  <a:cubicBezTo>
                    <a:pt x="4871" y="8246"/>
                    <a:pt x="5405" y="10614"/>
                    <a:pt x="5471" y="12883"/>
                  </a:cubicBezTo>
                  <a:cubicBezTo>
                    <a:pt x="5471" y="13283"/>
                    <a:pt x="5538" y="13683"/>
                    <a:pt x="5638" y="14083"/>
                  </a:cubicBezTo>
                  <a:cubicBezTo>
                    <a:pt x="5838" y="14550"/>
                    <a:pt x="6205" y="14917"/>
                    <a:pt x="6339" y="15384"/>
                  </a:cubicBezTo>
                  <a:cubicBezTo>
                    <a:pt x="6339" y="15751"/>
                    <a:pt x="6405" y="16118"/>
                    <a:pt x="6506" y="16485"/>
                  </a:cubicBezTo>
                  <a:cubicBezTo>
                    <a:pt x="6653" y="16836"/>
                    <a:pt x="7015" y="17003"/>
                    <a:pt x="7400" y="17003"/>
                  </a:cubicBezTo>
                  <a:cubicBezTo>
                    <a:pt x="7710" y="17003"/>
                    <a:pt x="8035" y="16894"/>
                    <a:pt x="8273" y="16685"/>
                  </a:cubicBezTo>
                  <a:cubicBezTo>
                    <a:pt x="8774" y="16185"/>
                    <a:pt x="9074" y="15551"/>
                    <a:pt x="9107" y="14851"/>
                  </a:cubicBezTo>
                  <a:cubicBezTo>
                    <a:pt x="9174" y="14150"/>
                    <a:pt x="9341" y="13483"/>
                    <a:pt x="9674" y="12883"/>
                  </a:cubicBezTo>
                  <a:cubicBezTo>
                    <a:pt x="9941" y="12549"/>
                    <a:pt x="10208" y="12215"/>
                    <a:pt x="10408" y="11849"/>
                  </a:cubicBezTo>
                  <a:cubicBezTo>
                    <a:pt x="10642" y="11281"/>
                    <a:pt x="10475" y="10648"/>
                    <a:pt x="10675" y="10081"/>
                  </a:cubicBezTo>
                  <a:cubicBezTo>
                    <a:pt x="10975" y="9313"/>
                    <a:pt x="11809" y="9013"/>
                    <a:pt x="12410" y="8479"/>
                  </a:cubicBezTo>
                  <a:cubicBezTo>
                    <a:pt x="13010" y="7979"/>
                    <a:pt x="13277" y="6812"/>
                    <a:pt x="12510" y="6545"/>
                  </a:cubicBezTo>
                  <a:cubicBezTo>
                    <a:pt x="12243" y="6411"/>
                    <a:pt x="11909" y="6511"/>
                    <a:pt x="11609" y="6411"/>
                  </a:cubicBezTo>
                  <a:cubicBezTo>
                    <a:pt x="11276" y="6211"/>
                    <a:pt x="11042" y="5878"/>
                    <a:pt x="10942" y="5477"/>
                  </a:cubicBezTo>
                  <a:lnTo>
                    <a:pt x="9908" y="2575"/>
                  </a:lnTo>
                  <a:cubicBezTo>
                    <a:pt x="9674" y="1975"/>
                    <a:pt x="9374" y="1308"/>
                    <a:pt x="8740" y="1208"/>
                  </a:cubicBezTo>
                  <a:cubicBezTo>
                    <a:pt x="8407" y="1208"/>
                    <a:pt x="8040" y="1274"/>
                    <a:pt x="7706" y="1408"/>
                  </a:cubicBezTo>
                  <a:cubicBezTo>
                    <a:pt x="7665" y="1415"/>
                    <a:pt x="7624" y="1418"/>
                    <a:pt x="7581" y="1418"/>
                  </a:cubicBezTo>
                  <a:cubicBezTo>
                    <a:pt x="6689" y="1418"/>
                    <a:pt x="5424" y="0"/>
                    <a:pt x="4460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73"/>
            <p:cNvSpPr/>
            <p:nvPr/>
          </p:nvSpPr>
          <p:spPr>
            <a:xfrm>
              <a:off x="1926709" y="4015569"/>
              <a:ext cx="63462" cy="64239"/>
            </a:xfrm>
            <a:custGeom>
              <a:avLst/>
              <a:gdLst/>
              <a:ahLst/>
              <a:cxnLst/>
              <a:rect l="l" t="t" r="r" b="b"/>
              <a:pathLst>
                <a:path w="3022" h="3059" extrusionOk="0">
                  <a:moveTo>
                    <a:pt x="1769" y="1"/>
                  </a:moveTo>
                  <a:cubicBezTo>
                    <a:pt x="1726" y="1"/>
                    <a:pt x="1681" y="5"/>
                    <a:pt x="1635" y="15"/>
                  </a:cubicBezTo>
                  <a:cubicBezTo>
                    <a:pt x="1401" y="48"/>
                    <a:pt x="1368" y="115"/>
                    <a:pt x="1235" y="348"/>
                  </a:cubicBezTo>
                  <a:cubicBezTo>
                    <a:pt x="1068" y="615"/>
                    <a:pt x="834" y="815"/>
                    <a:pt x="668" y="1015"/>
                  </a:cubicBezTo>
                  <a:cubicBezTo>
                    <a:pt x="434" y="1382"/>
                    <a:pt x="668" y="1949"/>
                    <a:pt x="334" y="2283"/>
                  </a:cubicBezTo>
                  <a:cubicBezTo>
                    <a:pt x="267" y="2316"/>
                    <a:pt x="167" y="2383"/>
                    <a:pt x="100" y="2450"/>
                  </a:cubicBezTo>
                  <a:cubicBezTo>
                    <a:pt x="0" y="2616"/>
                    <a:pt x="34" y="2850"/>
                    <a:pt x="201" y="2983"/>
                  </a:cubicBezTo>
                  <a:cubicBezTo>
                    <a:pt x="284" y="3033"/>
                    <a:pt x="384" y="3058"/>
                    <a:pt x="484" y="3058"/>
                  </a:cubicBezTo>
                  <a:cubicBezTo>
                    <a:pt x="584" y="3058"/>
                    <a:pt x="684" y="3033"/>
                    <a:pt x="768" y="2983"/>
                  </a:cubicBezTo>
                  <a:cubicBezTo>
                    <a:pt x="934" y="2850"/>
                    <a:pt x="1068" y="2683"/>
                    <a:pt x="1101" y="2516"/>
                  </a:cubicBezTo>
                  <a:cubicBezTo>
                    <a:pt x="1135" y="2350"/>
                    <a:pt x="1201" y="2216"/>
                    <a:pt x="1301" y="2116"/>
                  </a:cubicBezTo>
                  <a:cubicBezTo>
                    <a:pt x="1369" y="2048"/>
                    <a:pt x="1459" y="2030"/>
                    <a:pt x="1559" y="2030"/>
                  </a:cubicBezTo>
                  <a:cubicBezTo>
                    <a:pt x="1677" y="2030"/>
                    <a:pt x="1809" y="2055"/>
                    <a:pt x="1938" y="2055"/>
                  </a:cubicBezTo>
                  <a:cubicBezTo>
                    <a:pt x="1971" y="2055"/>
                    <a:pt x="2003" y="2053"/>
                    <a:pt x="2035" y="2049"/>
                  </a:cubicBezTo>
                  <a:cubicBezTo>
                    <a:pt x="3022" y="1890"/>
                    <a:pt x="2672" y="1"/>
                    <a:pt x="1769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73"/>
            <p:cNvSpPr/>
            <p:nvPr/>
          </p:nvSpPr>
          <p:spPr>
            <a:xfrm>
              <a:off x="1446859" y="3897486"/>
              <a:ext cx="124719" cy="242382"/>
            </a:xfrm>
            <a:custGeom>
              <a:avLst/>
              <a:gdLst/>
              <a:ahLst/>
              <a:cxnLst/>
              <a:rect l="l" t="t" r="r" b="b"/>
              <a:pathLst>
                <a:path w="5939" h="11542" extrusionOk="0">
                  <a:moveTo>
                    <a:pt x="1" y="0"/>
                  </a:moveTo>
                  <a:cubicBezTo>
                    <a:pt x="1" y="34"/>
                    <a:pt x="1" y="67"/>
                    <a:pt x="1" y="100"/>
                  </a:cubicBezTo>
                  <a:cubicBezTo>
                    <a:pt x="67" y="1735"/>
                    <a:pt x="368" y="3369"/>
                    <a:pt x="968" y="4904"/>
                  </a:cubicBezTo>
                  <a:cubicBezTo>
                    <a:pt x="1235" y="5604"/>
                    <a:pt x="1535" y="6271"/>
                    <a:pt x="1902" y="6905"/>
                  </a:cubicBezTo>
                  <a:cubicBezTo>
                    <a:pt x="2069" y="7172"/>
                    <a:pt x="2236" y="7439"/>
                    <a:pt x="2402" y="7739"/>
                  </a:cubicBezTo>
                  <a:cubicBezTo>
                    <a:pt x="2569" y="8006"/>
                    <a:pt x="2803" y="8373"/>
                    <a:pt x="3070" y="8706"/>
                  </a:cubicBezTo>
                  <a:cubicBezTo>
                    <a:pt x="3336" y="9007"/>
                    <a:pt x="3537" y="9274"/>
                    <a:pt x="3803" y="9574"/>
                  </a:cubicBezTo>
                  <a:cubicBezTo>
                    <a:pt x="4137" y="9941"/>
                    <a:pt x="4504" y="10308"/>
                    <a:pt x="4871" y="10675"/>
                  </a:cubicBezTo>
                  <a:cubicBezTo>
                    <a:pt x="5204" y="10975"/>
                    <a:pt x="5571" y="11275"/>
                    <a:pt x="5938" y="11542"/>
                  </a:cubicBezTo>
                  <a:cubicBezTo>
                    <a:pt x="5104" y="9340"/>
                    <a:pt x="4304" y="7072"/>
                    <a:pt x="2869" y="5171"/>
                  </a:cubicBezTo>
                  <a:cubicBezTo>
                    <a:pt x="2469" y="4670"/>
                    <a:pt x="2036" y="4170"/>
                    <a:pt x="1969" y="3536"/>
                  </a:cubicBezTo>
                  <a:cubicBezTo>
                    <a:pt x="1969" y="3102"/>
                    <a:pt x="2002" y="2669"/>
                    <a:pt x="2069" y="2235"/>
                  </a:cubicBezTo>
                  <a:lnTo>
                    <a:pt x="2069" y="1301"/>
                  </a:lnTo>
                  <a:cubicBezTo>
                    <a:pt x="1802" y="1301"/>
                    <a:pt x="1569" y="1268"/>
                    <a:pt x="1302" y="1201"/>
                  </a:cubicBezTo>
                  <a:cubicBezTo>
                    <a:pt x="1235" y="1201"/>
                    <a:pt x="1202" y="1168"/>
                    <a:pt x="1168" y="1134"/>
                  </a:cubicBezTo>
                  <a:cubicBezTo>
                    <a:pt x="1135" y="1068"/>
                    <a:pt x="1102" y="1001"/>
                    <a:pt x="1135" y="968"/>
                  </a:cubicBezTo>
                  <a:cubicBezTo>
                    <a:pt x="1135" y="634"/>
                    <a:pt x="768" y="401"/>
                    <a:pt x="468" y="234"/>
                  </a:cubicBezTo>
                  <a:cubicBezTo>
                    <a:pt x="334" y="134"/>
                    <a:pt x="168" y="67"/>
                    <a:pt x="1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73"/>
            <p:cNvSpPr/>
            <p:nvPr/>
          </p:nvSpPr>
          <p:spPr>
            <a:xfrm>
              <a:off x="1589071" y="4153161"/>
              <a:ext cx="14028" cy="8421"/>
            </a:xfrm>
            <a:custGeom>
              <a:avLst/>
              <a:gdLst/>
              <a:ahLst/>
              <a:cxnLst/>
              <a:rect l="l" t="t" r="r" b="b"/>
              <a:pathLst>
                <a:path w="668" h="401" extrusionOk="0">
                  <a:moveTo>
                    <a:pt x="0" y="1"/>
                  </a:moveTo>
                  <a:cubicBezTo>
                    <a:pt x="134" y="67"/>
                    <a:pt x="267" y="167"/>
                    <a:pt x="401" y="234"/>
                  </a:cubicBezTo>
                  <a:lnTo>
                    <a:pt x="667" y="401"/>
                  </a:lnTo>
                  <a:lnTo>
                    <a:pt x="401" y="234"/>
                  </a:lnTo>
                  <a:cubicBezTo>
                    <a:pt x="267" y="167"/>
                    <a:pt x="134" y="67"/>
                    <a:pt x="0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73"/>
            <p:cNvSpPr/>
            <p:nvPr/>
          </p:nvSpPr>
          <p:spPr>
            <a:xfrm>
              <a:off x="1446859" y="3860085"/>
              <a:ext cx="43449" cy="64743"/>
            </a:xfrm>
            <a:custGeom>
              <a:avLst/>
              <a:gdLst/>
              <a:ahLst/>
              <a:cxnLst/>
              <a:rect l="l" t="t" r="r" b="b"/>
              <a:pathLst>
                <a:path w="2069" h="3083" extrusionOk="0">
                  <a:moveTo>
                    <a:pt x="683" y="0"/>
                  </a:moveTo>
                  <a:cubicBezTo>
                    <a:pt x="460" y="0"/>
                    <a:pt x="236" y="445"/>
                    <a:pt x="101" y="580"/>
                  </a:cubicBezTo>
                  <a:cubicBezTo>
                    <a:pt x="67" y="614"/>
                    <a:pt x="34" y="647"/>
                    <a:pt x="1" y="680"/>
                  </a:cubicBezTo>
                  <a:cubicBezTo>
                    <a:pt x="1" y="714"/>
                    <a:pt x="1" y="747"/>
                    <a:pt x="1" y="781"/>
                  </a:cubicBezTo>
                  <a:lnTo>
                    <a:pt x="1" y="1047"/>
                  </a:lnTo>
                  <a:lnTo>
                    <a:pt x="1" y="1314"/>
                  </a:lnTo>
                  <a:lnTo>
                    <a:pt x="1" y="1548"/>
                  </a:lnTo>
                  <a:lnTo>
                    <a:pt x="1" y="1781"/>
                  </a:lnTo>
                  <a:cubicBezTo>
                    <a:pt x="168" y="1848"/>
                    <a:pt x="301" y="1915"/>
                    <a:pt x="468" y="2015"/>
                  </a:cubicBezTo>
                  <a:cubicBezTo>
                    <a:pt x="768" y="2182"/>
                    <a:pt x="1102" y="2382"/>
                    <a:pt x="1102" y="2749"/>
                  </a:cubicBezTo>
                  <a:cubicBezTo>
                    <a:pt x="1102" y="2782"/>
                    <a:pt x="1135" y="2849"/>
                    <a:pt x="1135" y="2882"/>
                  </a:cubicBezTo>
                  <a:cubicBezTo>
                    <a:pt x="1202" y="2949"/>
                    <a:pt x="1235" y="2982"/>
                    <a:pt x="1302" y="2982"/>
                  </a:cubicBezTo>
                  <a:cubicBezTo>
                    <a:pt x="1535" y="3049"/>
                    <a:pt x="1802" y="3082"/>
                    <a:pt x="2069" y="3082"/>
                  </a:cubicBezTo>
                  <a:lnTo>
                    <a:pt x="2069" y="2482"/>
                  </a:lnTo>
                  <a:lnTo>
                    <a:pt x="2002" y="2482"/>
                  </a:lnTo>
                  <a:cubicBezTo>
                    <a:pt x="1702" y="2482"/>
                    <a:pt x="1402" y="2448"/>
                    <a:pt x="1268" y="2248"/>
                  </a:cubicBezTo>
                  <a:cubicBezTo>
                    <a:pt x="1102" y="2015"/>
                    <a:pt x="1268" y="1581"/>
                    <a:pt x="1068" y="1348"/>
                  </a:cubicBezTo>
                  <a:cubicBezTo>
                    <a:pt x="968" y="1214"/>
                    <a:pt x="835" y="1114"/>
                    <a:pt x="701" y="1047"/>
                  </a:cubicBezTo>
                  <a:cubicBezTo>
                    <a:pt x="568" y="981"/>
                    <a:pt x="434" y="781"/>
                    <a:pt x="534" y="647"/>
                  </a:cubicBezTo>
                  <a:cubicBezTo>
                    <a:pt x="601" y="480"/>
                    <a:pt x="768" y="514"/>
                    <a:pt x="835" y="380"/>
                  </a:cubicBezTo>
                  <a:cubicBezTo>
                    <a:pt x="935" y="314"/>
                    <a:pt x="935" y="180"/>
                    <a:pt x="835" y="80"/>
                  </a:cubicBezTo>
                  <a:cubicBezTo>
                    <a:pt x="785" y="24"/>
                    <a:pt x="734" y="0"/>
                    <a:pt x="683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73"/>
            <p:cNvSpPr/>
            <p:nvPr/>
          </p:nvSpPr>
          <p:spPr>
            <a:xfrm>
              <a:off x="1488187" y="3888246"/>
              <a:ext cx="173061" cy="274050"/>
            </a:xfrm>
            <a:custGeom>
              <a:avLst/>
              <a:gdLst/>
              <a:ahLst/>
              <a:cxnLst/>
              <a:rect l="l" t="t" r="r" b="b"/>
              <a:pathLst>
                <a:path w="8241" h="13050" extrusionOk="0">
                  <a:moveTo>
                    <a:pt x="1529" y="0"/>
                  </a:moveTo>
                  <a:cubicBezTo>
                    <a:pt x="1406" y="0"/>
                    <a:pt x="1285" y="13"/>
                    <a:pt x="1168" y="40"/>
                  </a:cubicBezTo>
                  <a:cubicBezTo>
                    <a:pt x="568" y="107"/>
                    <a:pt x="134" y="607"/>
                    <a:pt x="101" y="1174"/>
                  </a:cubicBezTo>
                  <a:lnTo>
                    <a:pt x="101" y="1775"/>
                  </a:lnTo>
                  <a:cubicBezTo>
                    <a:pt x="101" y="2075"/>
                    <a:pt x="101" y="2375"/>
                    <a:pt x="101" y="2675"/>
                  </a:cubicBezTo>
                  <a:cubicBezTo>
                    <a:pt x="34" y="3109"/>
                    <a:pt x="1" y="3542"/>
                    <a:pt x="1" y="4009"/>
                  </a:cubicBezTo>
                  <a:cubicBezTo>
                    <a:pt x="68" y="4610"/>
                    <a:pt x="501" y="5110"/>
                    <a:pt x="868" y="5611"/>
                  </a:cubicBezTo>
                  <a:cubicBezTo>
                    <a:pt x="2302" y="7512"/>
                    <a:pt x="3103" y="9780"/>
                    <a:pt x="3937" y="11982"/>
                  </a:cubicBezTo>
                  <a:cubicBezTo>
                    <a:pt x="4070" y="12115"/>
                    <a:pt x="4237" y="12249"/>
                    <a:pt x="4404" y="12349"/>
                  </a:cubicBezTo>
                  <a:lnTo>
                    <a:pt x="4771" y="12616"/>
                  </a:lnTo>
                  <a:cubicBezTo>
                    <a:pt x="4904" y="12716"/>
                    <a:pt x="5038" y="12782"/>
                    <a:pt x="5171" y="12849"/>
                  </a:cubicBezTo>
                  <a:lnTo>
                    <a:pt x="5438" y="13049"/>
                  </a:lnTo>
                  <a:cubicBezTo>
                    <a:pt x="5438" y="13016"/>
                    <a:pt x="5438" y="12983"/>
                    <a:pt x="5405" y="12949"/>
                  </a:cubicBezTo>
                  <a:cubicBezTo>
                    <a:pt x="5071" y="12215"/>
                    <a:pt x="5071" y="11181"/>
                    <a:pt x="5772" y="10814"/>
                  </a:cubicBezTo>
                  <a:cubicBezTo>
                    <a:pt x="5938" y="10748"/>
                    <a:pt x="6072" y="10681"/>
                    <a:pt x="6205" y="10581"/>
                  </a:cubicBezTo>
                  <a:cubicBezTo>
                    <a:pt x="6539" y="10281"/>
                    <a:pt x="6272" y="9647"/>
                    <a:pt x="6572" y="9347"/>
                  </a:cubicBezTo>
                  <a:cubicBezTo>
                    <a:pt x="6772" y="9180"/>
                    <a:pt x="7039" y="9213"/>
                    <a:pt x="7273" y="9113"/>
                  </a:cubicBezTo>
                  <a:cubicBezTo>
                    <a:pt x="7673" y="8846"/>
                    <a:pt x="7840" y="8413"/>
                    <a:pt x="7773" y="7946"/>
                  </a:cubicBezTo>
                  <a:cubicBezTo>
                    <a:pt x="7706" y="7512"/>
                    <a:pt x="7640" y="7078"/>
                    <a:pt x="7640" y="6645"/>
                  </a:cubicBezTo>
                  <a:cubicBezTo>
                    <a:pt x="7740" y="5978"/>
                    <a:pt x="8240" y="5310"/>
                    <a:pt x="7940" y="4710"/>
                  </a:cubicBezTo>
                  <a:cubicBezTo>
                    <a:pt x="7606" y="4043"/>
                    <a:pt x="6639" y="4143"/>
                    <a:pt x="5938" y="3843"/>
                  </a:cubicBezTo>
                  <a:cubicBezTo>
                    <a:pt x="4971" y="3409"/>
                    <a:pt x="4704" y="2242"/>
                    <a:pt x="4037" y="1408"/>
                  </a:cubicBezTo>
                  <a:cubicBezTo>
                    <a:pt x="3536" y="730"/>
                    <a:pt x="2462" y="0"/>
                    <a:pt x="1529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73"/>
            <p:cNvSpPr/>
            <p:nvPr/>
          </p:nvSpPr>
          <p:spPr>
            <a:xfrm>
              <a:off x="1450366" y="3657918"/>
              <a:ext cx="177240" cy="186375"/>
            </a:xfrm>
            <a:custGeom>
              <a:avLst/>
              <a:gdLst/>
              <a:ahLst/>
              <a:cxnLst/>
              <a:rect l="l" t="t" r="r" b="b"/>
              <a:pathLst>
                <a:path w="8440" h="8875" extrusionOk="0">
                  <a:moveTo>
                    <a:pt x="6005" y="0"/>
                  </a:moveTo>
                  <a:cubicBezTo>
                    <a:pt x="5671" y="0"/>
                    <a:pt x="5271" y="33"/>
                    <a:pt x="5171" y="334"/>
                  </a:cubicBezTo>
                  <a:cubicBezTo>
                    <a:pt x="5138" y="500"/>
                    <a:pt x="5104" y="667"/>
                    <a:pt x="5104" y="834"/>
                  </a:cubicBezTo>
                  <a:cubicBezTo>
                    <a:pt x="5004" y="1334"/>
                    <a:pt x="4304" y="1401"/>
                    <a:pt x="3870" y="1668"/>
                  </a:cubicBezTo>
                  <a:cubicBezTo>
                    <a:pt x="3703" y="1801"/>
                    <a:pt x="3536" y="1935"/>
                    <a:pt x="3370" y="2035"/>
                  </a:cubicBezTo>
                  <a:cubicBezTo>
                    <a:pt x="3169" y="2102"/>
                    <a:pt x="2936" y="2135"/>
                    <a:pt x="2736" y="2135"/>
                  </a:cubicBezTo>
                  <a:lnTo>
                    <a:pt x="2602" y="2135"/>
                  </a:lnTo>
                  <a:cubicBezTo>
                    <a:pt x="2469" y="2335"/>
                    <a:pt x="2369" y="2535"/>
                    <a:pt x="2235" y="2702"/>
                  </a:cubicBezTo>
                  <a:cubicBezTo>
                    <a:pt x="2102" y="2902"/>
                    <a:pt x="2002" y="3102"/>
                    <a:pt x="1869" y="3269"/>
                  </a:cubicBezTo>
                  <a:cubicBezTo>
                    <a:pt x="1335" y="4203"/>
                    <a:pt x="868" y="5204"/>
                    <a:pt x="534" y="6205"/>
                  </a:cubicBezTo>
                  <a:cubicBezTo>
                    <a:pt x="434" y="6571"/>
                    <a:pt x="301" y="6938"/>
                    <a:pt x="234" y="7305"/>
                  </a:cubicBezTo>
                  <a:cubicBezTo>
                    <a:pt x="134" y="7672"/>
                    <a:pt x="67" y="8039"/>
                    <a:pt x="1" y="8439"/>
                  </a:cubicBezTo>
                  <a:cubicBezTo>
                    <a:pt x="134" y="8106"/>
                    <a:pt x="201" y="7806"/>
                    <a:pt x="267" y="7472"/>
                  </a:cubicBezTo>
                  <a:cubicBezTo>
                    <a:pt x="334" y="7105"/>
                    <a:pt x="501" y="6772"/>
                    <a:pt x="768" y="6538"/>
                  </a:cubicBezTo>
                  <a:cubicBezTo>
                    <a:pt x="897" y="6409"/>
                    <a:pt x="1074" y="6342"/>
                    <a:pt x="1252" y="6342"/>
                  </a:cubicBezTo>
                  <a:cubicBezTo>
                    <a:pt x="1441" y="6342"/>
                    <a:pt x="1631" y="6417"/>
                    <a:pt x="1768" y="6571"/>
                  </a:cubicBezTo>
                  <a:cubicBezTo>
                    <a:pt x="1902" y="6805"/>
                    <a:pt x="1935" y="7072"/>
                    <a:pt x="1835" y="7339"/>
                  </a:cubicBezTo>
                  <a:cubicBezTo>
                    <a:pt x="1802" y="7706"/>
                    <a:pt x="1735" y="8039"/>
                    <a:pt x="1668" y="8406"/>
                  </a:cubicBezTo>
                  <a:cubicBezTo>
                    <a:pt x="1635" y="8506"/>
                    <a:pt x="1635" y="8606"/>
                    <a:pt x="1668" y="8740"/>
                  </a:cubicBezTo>
                  <a:cubicBezTo>
                    <a:pt x="1730" y="8831"/>
                    <a:pt x="1840" y="8874"/>
                    <a:pt x="1954" y="8874"/>
                  </a:cubicBezTo>
                  <a:cubicBezTo>
                    <a:pt x="2089" y="8874"/>
                    <a:pt x="2230" y="8815"/>
                    <a:pt x="2302" y="8706"/>
                  </a:cubicBezTo>
                  <a:cubicBezTo>
                    <a:pt x="2436" y="8473"/>
                    <a:pt x="2469" y="8239"/>
                    <a:pt x="2402" y="7972"/>
                  </a:cubicBezTo>
                  <a:cubicBezTo>
                    <a:pt x="2336" y="7739"/>
                    <a:pt x="2336" y="7472"/>
                    <a:pt x="2402" y="7239"/>
                  </a:cubicBezTo>
                  <a:cubicBezTo>
                    <a:pt x="2636" y="6672"/>
                    <a:pt x="3503" y="6772"/>
                    <a:pt x="4003" y="6371"/>
                  </a:cubicBezTo>
                  <a:cubicBezTo>
                    <a:pt x="4270" y="6104"/>
                    <a:pt x="4504" y="5804"/>
                    <a:pt x="4637" y="5437"/>
                  </a:cubicBezTo>
                  <a:cubicBezTo>
                    <a:pt x="4771" y="5070"/>
                    <a:pt x="5138" y="4804"/>
                    <a:pt x="5538" y="4770"/>
                  </a:cubicBezTo>
                  <a:cubicBezTo>
                    <a:pt x="5638" y="4770"/>
                    <a:pt x="5771" y="4837"/>
                    <a:pt x="5905" y="4837"/>
                  </a:cubicBezTo>
                  <a:cubicBezTo>
                    <a:pt x="6305" y="4770"/>
                    <a:pt x="6505" y="4303"/>
                    <a:pt x="6238" y="4003"/>
                  </a:cubicBezTo>
                  <a:cubicBezTo>
                    <a:pt x="6172" y="3936"/>
                    <a:pt x="6138" y="3870"/>
                    <a:pt x="6072" y="3803"/>
                  </a:cubicBezTo>
                  <a:cubicBezTo>
                    <a:pt x="6038" y="3669"/>
                    <a:pt x="6072" y="3503"/>
                    <a:pt x="6205" y="3436"/>
                  </a:cubicBezTo>
                  <a:cubicBezTo>
                    <a:pt x="6338" y="3369"/>
                    <a:pt x="6472" y="3302"/>
                    <a:pt x="6605" y="3302"/>
                  </a:cubicBezTo>
                  <a:lnTo>
                    <a:pt x="7606" y="3136"/>
                  </a:lnTo>
                  <a:cubicBezTo>
                    <a:pt x="7973" y="3069"/>
                    <a:pt x="8440" y="2902"/>
                    <a:pt x="8373" y="2535"/>
                  </a:cubicBezTo>
                  <a:cubicBezTo>
                    <a:pt x="8340" y="2168"/>
                    <a:pt x="7906" y="2102"/>
                    <a:pt x="7839" y="1768"/>
                  </a:cubicBezTo>
                  <a:cubicBezTo>
                    <a:pt x="7839" y="1701"/>
                    <a:pt x="7839" y="1635"/>
                    <a:pt x="7806" y="1568"/>
                  </a:cubicBezTo>
                  <a:cubicBezTo>
                    <a:pt x="7761" y="1478"/>
                    <a:pt x="7675" y="1442"/>
                    <a:pt x="7576" y="1442"/>
                  </a:cubicBezTo>
                  <a:cubicBezTo>
                    <a:pt x="7455" y="1442"/>
                    <a:pt x="7315" y="1495"/>
                    <a:pt x="7206" y="1568"/>
                  </a:cubicBezTo>
                  <a:cubicBezTo>
                    <a:pt x="7138" y="1366"/>
                    <a:pt x="6950" y="1239"/>
                    <a:pt x="6763" y="1239"/>
                  </a:cubicBezTo>
                  <a:cubicBezTo>
                    <a:pt x="6672" y="1239"/>
                    <a:pt x="6581" y="1269"/>
                    <a:pt x="6505" y="1334"/>
                  </a:cubicBezTo>
                  <a:cubicBezTo>
                    <a:pt x="6338" y="1501"/>
                    <a:pt x="6238" y="1735"/>
                    <a:pt x="6205" y="2002"/>
                  </a:cubicBezTo>
                  <a:cubicBezTo>
                    <a:pt x="6005" y="2569"/>
                    <a:pt x="5605" y="3036"/>
                    <a:pt x="5138" y="3403"/>
                  </a:cubicBezTo>
                  <a:cubicBezTo>
                    <a:pt x="5004" y="3569"/>
                    <a:pt x="4837" y="3669"/>
                    <a:pt x="4637" y="3703"/>
                  </a:cubicBezTo>
                  <a:cubicBezTo>
                    <a:pt x="4437" y="3703"/>
                    <a:pt x="4204" y="3503"/>
                    <a:pt x="4304" y="3336"/>
                  </a:cubicBezTo>
                  <a:cubicBezTo>
                    <a:pt x="4404" y="3136"/>
                    <a:pt x="4537" y="3136"/>
                    <a:pt x="4537" y="3002"/>
                  </a:cubicBezTo>
                  <a:cubicBezTo>
                    <a:pt x="4504" y="2869"/>
                    <a:pt x="4204" y="2835"/>
                    <a:pt x="4137" y="2669"/>
                  </a:cubicBezTo>
                  <a:cubicBezTo>
                    <a:pt x="4270" y="2202"/>
                    <a:pt x="4804" y="2002"/>
                    <a:pt x="5238" y="1768"/>
                  </a:cubicBezTo>
                  <a:cubicBezTo>
                    <a:pt x="5738" y="1434"/>
                    <a:pt x="6138" y="967"/>
                    <a:pt x="6372" y="400"/>
                  </a:cubicBezTo>
                  <a:cubicBezTo>
                    <a:pt x="6405" y="334"/>
                    <a:pt x="6405" y="234"/>
                    <a:pt x="6372" y="134"/>
                  </a:cubicBezTo>
                  <a:cubicBezTo>
                    <a:pt x="6305" y="0"/>
                    <a:pt x="6138" y="0"/>
                    <a:pt x="6005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73"/>
            <p:cNvSpPr/>
            <p:nvPr/>
          </p:nvSpPr>
          <p:spPr>
            <a:xfrm>
              <a:off x="1749490" y="3635427"/>
              <a:ext cx="341145" cy="280287"/>
            </a:xfrm>
            <a:custGeom>
              <a:avLst/>
              <a:gdLst/>
              <a:ahLst/>
              <a:cxnLst/>
              <a:rect l="l" t="t" r="r" b="b"/>
              <a:pathLst>
                <a:path w="16245" h="13347" extrusionOk="0">
                  <a:moveTo>
                    <a:pt x="3876" y="1"/>
                  </a:moveTo>
                  <a:cubicBezTo>
                    <a:pt x="3675" y="1"/>
                    <a:pt x="3475" y="75"/>
                    <a:pt x="3302" y="204"/>
                  </a:cubicBezTo>
                  <a:cubicBezTo>
                    <a:pt x="2935" y="371"/>
                    <a:pt x="2602" y="671"/>
                    <a:pt x="2435" y="1038"/>
                  </a:cubicBezTo>
                  <a:cubicBezTo>
                    <a:pt x="2309" y="1446"/>
                    <a:pt x="2569" y="1944"/>
                    <a:pt x="2934" y="1944"/>
                  </a:cubicBezTo>
                  <a:cubicBezTo>
                    <a:pt x="2956" y="1944"/>
                    <a:pt x="2979" y="1942"/>
                    <a:pt x="3002" y="1938"/>
                  </a:cubicBezTo>
                  <a:cubicBezTo>
                    <a:pt x="3102" y="1905"/>
                    <a:pt x="3236" y="1905"/>
                    <a:pt x="3336" y="1905"/>
                  </a:cubicBezTo>
                  <a:cubicBezTo>
                    <a:pt x="3469" y="1972"/>
                    <a:pt x="3569" y="2105"/>
                    <a:pt x="3569" y="2272"/>
                  </a:cubicBezTo>
                  <a:cubicBezTo>
                    <a:pt x="3569" y="2439"/>
                    <a:pt x="3569" y="2572"/>
                    <a:pt x="3636" y="2739"/>
                  </a:cubicBezTo>
                  <a:cubicBezTo>
                    <a:pt x="3677" y="2821"/>
                    <a:pt x="3782" y="2878"/>
                    <a:pt x="3872" y="2878"/>
                  </a:cubicBezTo>
                  <a:cubicBezTo>
                    <a:pt x="3928" y="2878"/>
                    <a:pt x="3977" y="2857"/>
                    <a:pt x="4003" y="2806"/>
                  </a:cubicBezTo>
                  <a:cubicBezTo>
                    <a:pt x="4170" y="2572"/>
                    <a:pt x="4236" y="2272"/>
                    <a:pt x="4136" y="2038"/>
                  </a:cubicBezTo>
                  <a:cubicBezTo>
                    <a:pt x="4036" y="1772"/>
                    <a:pt x="4070" y="1471"/>
                    <a:pt x="4203" y="1238"/>
                  </a:cubicBezTo>
                  <a:cubicBezTo>
                    <a:pt x="4269" y="1159"/>
                    <a:pt x="4376" y="1122"/>
                    <a:pt x="4482" y="1122"/>
                  </a:cubicBezTo>
                  <a:cubicBezTo>
                    <a:pt x="4644" y="1122"/>
                    <a:pt x="4803" y="1210"/>
                    <a:pt x="4803" y="1371"/>
                  </a:cubicBezTo>
                  <a:cubicBezTo>
                    <a:pt x="4803" y="1538"/>
                    <a:pt x="4603" y="1638"/>
                    <a:pt x="4603" y="1772"/>
                  </a:cubicBezTo>
                  <a:cubicBezTo>
                    <a:pt x="4603" y="1938"/>
                    <a:pt x="4803" y="2038"/>
                    <a:pt x="4970" y="2038"/>
                  </a:cubicBezTo>
                  <a:cubicBezTo>
                    <a:pt x="5088" y="2015"/>
                    <a:pt x="5206" y="1991"/>
                    <a:pt x="5324" y="1991"/>
                  </a:cubicBezTo>
                  <a:cubicBezTo>
                    <a:pt x="5373" y="1991"/>
                    <a:pt x="5422" y="1995"/>
                    <a:pt x="5471" y="2005"/>
                  </a:cubicBezTo>
                  <a:cubicBezTo>
                    <a:pt x="5637" y="2038"/>
                    <a:pt x="5737" y="2239"/>
                    <a:pt x="5637" y="2372"/>
                  </a:cubicBezTo>
                  <a:cubicBezTo>
                    <a:pt x="5588" y="2430"/>
                    <a:pt x="5518" y="2449"/>
                    <a:pt x="5440" y="2449"/>
                  </a:cubicBezTo>
                  <a:cubicBezTo>
                    <a:pt x="5287" y="2449"/>
                    <a:pt x="5101" y="2376"/>
                    <a:pt x="4966" y="2376"/>
                  </a:cubicBezTo>
                  <a:cubicBezTo>
                    <a:pt x="4890" y="2376"/>
                    <a:pt x="4831" y="2399"/>
                    <a:pt x="4803" y="2472"/>
                  </a:cubicBezTo>
                  <a:cubicBezTo>
                    <a:pt x="4770" y="2572"/>
                    <a:pt x="4803" y="2639"/>
                    <a:pt x="4803" y="2706"/>
                  </a:cubicBezTo>
                  <a:cubicBezTo>
                    <a:pt x="4803" y="2939"/>
                    <a:pt x="4470" y="3039"/>
                    <a:pt x="4236" y="3073"/>
                  </a:cubicBezTo>
                  <a:cubicBezTo>
                    <a:pt x="4151" y="3085"/>
                    <a:pt x="4065" y="3092"/>
                    <a:pt x="3980" y="3092"/>
                  </a:cubicBezTo>
                  <a:cubicBezTo>
                    <a:pt x="3832" y="3092"/>
                    <a:pt x="3684" y="3069"/>
                    <a:pt x="3536" y="3006"/>
                  </a:cubicBezTo>
                  <a:cubicBezTo>
                    <a:pt x="3302" y="2906"/>
                    <a:pt x="3202" y="2672"/>
                    <a:pt x="3302" y="2439"/>
                  </a:cubicBezTo>
                  <a:cubicBezTo>
                    <a:pt x="3260" y="2418"/>
                    <a:pt x="3215" y="2407"/>
                    <a:pt x="3170" y="2407"/>
                  </a:cubicBezTo>
                  <a:cubicBezTo>
                    <a:pt x="3073" y="2407"/>
                    <a:pt x="2981" y="2458"/>
                    <a:pt x="2935" y="2572"/>
                  </a:cubicBezTo>
                  <a:cubicBezTo>
                    <a:pt x="2869" y="2706"/>
                    <a:pt x="2869" y="2872"/>
                    <a:pt x="2902" y="3006"/>
                  </a:cubicBezTo>
                  <a:cubicBezTo>
                    <a:pt x="2870" y="2998"/>
                    <a:pt x="2840" y="2994"/>
                    <a:pt x="2810" y="2994"/>
                  </a:cubicBezTo>
                  <a:cubicBezTo>
                    <a:pt x="2588" y="2994"/>
                    <a:pt x="2415" y="3196"/>
                    <a:pt x="2268" y="3373"/>
                  </a:cubicBezTo>
                  <a:cubicBezTo>
                    <a:pt x="2135" y="3573"/>
                    <a:pt x="2001" y="3840"/>
                    <a:pt x="1735" y="3906"/>
                  </a:cubicBezTo>
                  <a:cubicBezTo>
                    <a:pt x="1501" y="3973"/>
                    <a:pt x="1168" y="3873"/>
                    <a:pt x="1034" y="4107"/>
                  </a:cubicBezTo>
                  <a:cubicBezTo>
                    <a:pt x="867" y="4373"/>
                    <a:pt x="1334" y="4740"/>
                    <a:pt x="1168" y="5041"/>
                  </a:cubicBezTo>
                  <a:cubicBezTo>
                    <a:pt x="1067" y="5207"/>
                    <a:pt x="834" y="5207"/>
                    <a:pt x="667" y="5241"/>
                  </a:cubicBezTo>
                  <a:cubicBezTo>
                    <a:pt x="167" y="5441"/>
                    <a:pt x="0" y="6041"/>
                    <a:pt x="334" y="6475"/>
                  </a:cubicBezTo>
                  <a:cubicBezTo>
                    <a:pt x="517" y="6658"/>
                    <a:pt x="759" y="6750"/>
                    <a:pt x="1005" y="6750"/>
                  </a:cubicBezTo>
                  <a:cubicBezTo>
                    <a:pt x="1251" y="6750"/>
                    <a:pt x="1501" y="6658"/>
                    <a:pt x="1701" y="6475"/>
                  </a:cubicBezTo>
                  <a:cubicBezTo>
                    <a:pt x="1901" y="6175"/>
                    <a:pt x="2068" y="5875"/>
                    <a:pt x="2202" y="5574"/>
                  </a:cubicBezTo>
                  <a:cubicBezTo>
                    <a:pt x="2354" y="5269"/>
                    <a:pt x="2647" y="5103"/>
                    <a:pt x="2952" y="5103"/>
                  </a:cubicBezTo>
                  <a:cubicBezTo>
                    <a:pt x="2980" y="5103"/>
                    <a:pt x="3008" y="5105"/>
                    <a:pt x="3036" y="5107"/>
                  </a:cubicBezTo>
                  <a:cubicBezTo>
                    <a:pt x="3169" y="5141"/>
                    <a:pt x="3302" y="5207"/>
                    <a:pt x="3402" y="5307"/>
                  </a:cubicBezTo>
                  <a:lnTo>
                    <a:pt x="3869" y="5741"/>
                  </a:lnTo>
                  <a:cubicBezTo>
                    <a:pt x="4003" y="5808"/>
                    <a:pt x="4070" y="5908"/>
                    <a:pt x="4103" y="6075"/>
                  </a:cubicBezTo>
                  <a:cubicBezTo>
                    <a:pt x="4103" y="6175"/>
                    <a:pt x="4003" y="6241"/>
                    <a:pt x="3970" y="6342"/>
                  </a:cubicBezTo>
                  <a:cubicBezTo>
                    <a:pt x="3888" y="6587"/>
                    <a:pt x="4141" y="6810"/>
                    <a:pt x="4382" y="6810"/>
                  </a:cubicBezTo>
                  <a:cubicBezTo>
                    <a:pt x="4435" y="6810"/>
                    <a:pt x="4488" y="6799"/>
                    <a:pt x="4537" y="6775"/>
                  </a:cubicBezTo>
                  <a:cubicBezTo>
                    <a:pt x="4803" y="6575"/>
                    <a:pt x="4870" y="6208"/>
                    <a:pt x="4670" y="5941"/>
                  </a:cubicBezTo>
                  <a:cubicBezTo>
                    <a:pt x="4403" y="5608"/>
                    <a:pt x="3836" y="5441"/>
                    <a:pt x="3869" y="5007"/>
                  </a:cubicBezTo>
                  <a:cubicBezTo>
                    <a:pt x="3944" y="4942"/>
                    <a:pt x="4035" y="4913"/>
                    <a:pt x="4131" y="4913"/>
                  </a:cubicBezTo>
                  <a:cubicBezTo>
                    <a:pt x="4375" y="4913"/>
                    <a:pt x="4650" y="5101"/>
                    <a:pt x="4770" y="5341"/>
                  </a:cubicBezTo>
                  <a:cubicBezTo>
                    <a:pt x="4937" y="5708"/>
                    <a:pt x="4937" y="6075"/>
                    <a:pt x="5104" y="6408"/>
                  </a:cubicBezTo>
                  <a:cubicBezTo>
                    <a:pt x="5211" y="6704"/>
                    <a:pt x="5492" y="6956"/>
                    <a:pt x="5771" y="6956"/>
                  </a:cubicBezTo>
                  <a:cubicBezTo>
                    <a:pt x="5838" y="6956"/>
                    <a:pt x="5906" y="6941"/>
                    <a:pt x="5971" y="6909"/>
                  </a:cubicBezTo>
                  <a:cubicBezTo>
                    <a:pt x="5871" y="6608"/>
                    <a:pt x="5804" y="6308"/>
                    <a:pt x="5704" y="6008"/>
                  </a:cubicBezTo>
                  <a:cubicBezTo>
                    <a:pt x="5736" y="5990"/>
                    <a:pt x="5767" y="5982"/>
                    <a:pt x="5799" y="5982"/>
                  </a:cubicBezTo>
                  <a:cubicBezTo>
                    <a:pt x="5984" y="5982"/>
                    <a:pt x="6173" y="6248"/>
                    <a:pt x="6381" y="6248"/>
                  </a:cubicBezTo>
                  <a:cubicBezTo>
                    <a:pt x="6400" y="6248"/>
                    <a:pt x="6419" y="6246"/>
                    <a:pt x="6438" y="6241"/>
                  </a:cubicBezTo>
                  <a:cubicBezTo>
                    <a:pt x="6571" y="6208"/>
                    <a:pt x="6605" y="5975"/>
                    <a:pt x="6538" y="5841"/>
                  </a:cubicBezTo>
                  <a:cubicBezTo>
                    <a:pt x="6438" y="5708"/>
                    <a:pt x="6371" y="5541"/>
                    <a:pt x="6305" y="5408"/>
                  </a:cubicBezTo>
                  <a:cubicBezTo>
                    <a:pt x="6305" y="5139"/>
                    <a:pt x="6518" y="4897"/>
                    <a:pt x="6802" y="4897"/>
                  </a:cubicBezTo>
                  <a:cubicBezTo>
                    <a:pt x="6836" y="4897"/>
                    <a:pt x="6870" y="4900"/>
                    <a:pt x="6905" y="4907"/>
                  </a:cubicBezTo>
                  <a:cubicBezTo>
                    <a:pt x="7205" y="4974"/>
                    <a:pt x="7405" y="5207"/>
                    <a:pt x="7472" y="5508"/>
                  </a:cubicBezTo>
                  <a:cubicBezTo>
                    <a:pt x="7472" y="5641"/>
                    <a:pt x="7505" y="5741"/>
                    <a:pt x="7539" y="5875"/>
                  </a:cubicBezTo>
                  <a:cubicBezTo>
                    <a:pt x="7639" y="6108"/>
                    <a:pt x="7972" y="6175"/>
                    <a:pt x="8173" y="6275"/>
                  </a:cubicBezTo>
                  <a:cubicBezTo>
                    <a:pt x="8406" y="6408"/>
                    <a:pt x="8673" y="6608"/>
                    <a:pt x="8573" y="6842"/>
                  </a:cubicBezTo>
                  <a:cubicBezTo>
                    <a:pt x="8539" y="6942"/>
                    <a:pt x="8406" y="7042"/>
                    <a:pt x="8439" y="7175"/>
                  </a:cubicBezTo>
                  <a:cubicBezTo>
                    <a:pt x="8506" y="7276"/>
                    <a:pt x="8640" y="7309"/>
                    <a:pt x="8640" y="7409"/>
                  </a:cubicBezTo>
                  <a:cubicBezTo>
                    <a:pt x="8640" y="7509"/>
                    <a:pt x="8573" y="7509"/>
                    <a:pt x="8506" y="7542"/>
                  </a:cubicBezTo>
                  <a:cubicBezTo>
                    <a:pt x="8339" y="7609"/>
                    <a:pt x="8173" y="7609"/>
                    <a:pt x="8006" y="7709"/>
                  </a:cubicBezTo>
                  <a:cubicBezTo>
                    <a:pt x="7839" y="7743"/>
                    <a:pt x="7706" y="7909"/>
                    <a:pt x="7706" y="8076"/>
                  </a:cubicBezTo>
                  <a:cubicBezTo>
                    <a:pt x="7706" y="8310"/>
                    <a:pt x="8039" y="8443"/>
                    <a:pt x="8173" y="8643"/>
                  </a:cubicBezTo>
                  <a:cubicBezTo>
                    <a:pt x="8306" y="8843"/>
                    <a:pt x="8273" y="9077"/>
                    <a:pt x="8373" y="9310"/>
                  </a:cubicBezTo>
                  <a:cubicBezTo>
                    <a:pt x="8439" y="9477"/>
                    <a:pt x="8573" y="9677"/>
                    <a:pt x="8740" y="9811"/>
                  </a:cubicBezTo>
                  <a:cubicBezTo>
                    <a:pt x="9140" y="10378"/>
                    <a:pt x="9207" y="11078"/>
                    <a:pt x="9407" y="11712"/>
                  </a:cubicBezTo>
                  <a:cubicBezTo>
                    <a:pt x="9507" y="12012"/>
                    <a:pt x="9674" y="12312"/>
                    <a:pt x="9974" y="12379"/>
                  </a:cubicBezTo>
                  <a:cubicBezTo>
                    <a:pt x="10141" y="12379"/>
                    <a:pt x="10307" y="12346"/>
                    <a:pt x="10441" y="12279"/>
                  </a:cubicBezTo>
                  <a:cubicBezTo>
                    <a:pt x="10908" y="12146"/>
                    <a:pt x="11308" y="11912"/>
                    <a:pt x="11642" y="11579"/>
                  </a:cubicBezTo>
                  <a:cubicBezTo>
                    <a:pt x="11975" y="11245"/>
                    <a:pt x="12009" y="10711"/>
                    <a:pt x="11742" y="10344"/>
                  </a:cubicBezTo>
                  <a:cubicBezTo>
                    <a:pt x="11708" y="10278"/>
                    <a:pt x="11642" y="10244"/>
                    <a:pt x="11575" y="10244"/>
                  </a:cubicBezTo>
                  <a:cubicBezTo>
                    <a:pt x="11508" y="10244"/>
                    <a:pt x="11442" y="10278"/>
                    <a:pt x="11375" y="10311"/>
                  </a:cubicBezTo>
                  <a:cubicBezTo>
                    <a:pt x="11300" y="10343"/>
                    <a:pt x="11222" y="10358"/>
                    <a:pt x="11143" y="10358"/>
                  </a:cubicBezTo>
                  <a:cubicBezTo>
                    <a:pt x="10977" y="10358"/>
                    <a:pt x="10810" y="10291"/>
                    <a:pt x="10674" y="10178"/>
                  </a:cubicBezTo>
                  <a:cubicBezTo>
                    <a:pt x="10508" y="10011"/>
                    <a:pt x="10374" y="9811"/>
                    <a:pt x="10274" y="9577"/>
                  </a:cubicBezTo>
                  <a:cubicBezTo>
                    <a:pt x="10141" y="9344"/>
                    <a:pt x="10041" y="9110"/>
                    <a:pt x="9907" y="8877"/>
                  </a:cubicBezTo>
                  <a:cubicBezTo>
                    <a:pt x="9980" y="8818"/>
                    <a:pt x="10060" y="8792"/>
                    <a:pt x="10140" y="8792"/>
                  </a:cubicBezTo>
                  <a:cubicBezTo>
                    <a:pt x="10243" y="8792"/>
                    <a:pt x="10347" y="8835"/>
                    <a:pt x="10441" y="8910"/>
                  </a:cubicBezTo>
                  <a:cubicBezTo>
                    <a:pt x="10574" y="9043"/>
                    <a:pt x="10674" y="9177"/>
                    <a:pt x="10774" y="9310"/>
                  </a:cubicBezTo>
                  <a:cubicBezTo>
                    <a:pt x="11175" y="9744"/>
                    <a:pt x="11742" y="10011"/>
                    <a:pt x="12309" y="10044"/>
                  </a:cubicBezTo>
                  <a:cubicBezTo>
                    <a:pt x="12442" y="10044"/>
                    <a:pt x="12609" y="10078"/>
                    <a:pt x="12742" y="10111"/>
                  </a:cubicBezTo>
                  <a:cubicBezTo>
                    <a:pt x="13143" y="10311"/>
                    <a:pt x="13276" y="10945"/>
                    <a:pt x="13743" y="11078"/>
                  </a:cubicBezTo>
                  <a:cubicBezTo>
                    <a:pt x="13877" y="11112"/>
                    <a:pt x="14010" y="11112"/>
                    <a:pt x="14110" y="11178"/>
                  </a:cubicBezTo>
                  <a:cubicBezTo>
                    <a:pt x="14310" y="11278"/>
                    <a:pt x="14410" y="11445"/>
                    <a:pt x="14444" y="11645"/>
                  </a:cubicBezTo>
                  <a:cubicBezTo>
                    <a:pt x="14510" y="12012"/>
                    <a:pt x="14610" y="12346"/>
                    <a:pt x="14744" y="12713"/>
                  </a:cubicBezTo>
                  <a:cubicBezTo>
                    <a:pt x="14877" y="13046"/>
                    <a:pt x="15178" y="13313"/>
                    <a:pt x="15578" y="13347"/>
                  </a:cubicBezTo>
                  <a:cubicBezTo>
                    <a:pt x="15811" y="13347"/>
                    <a:pt x="16011" y="13246"/>
                    <a:pt x="16178" y="13080"/>
                  </a:cubicBezTo>
                  <a:cubicBezTo>
                    <a:pt x="16212" y="12746"/>
                    <a:pt x="16212" y="12413"/>
                    <a:pt x="16212" y="12079"/>
                  </a:cubicBezTo>
                  <a:cubicBezTo>
                    <a:pt x="16245" y="11946"/>
                    <a:pt x="16245" y="11879"/>
                    <a:pt x="16245" y="11812"/>
                  </a:cubicBezTo>
                  <a:lnTo>
                    <a:pt x="16245" y="11178"/>
                  </a:lnTo>
                  <a:cubicBezTo>
                    <a:pt x="16245" y="10945"/>
                    <a:pt x="16212" y="10745"/>
                    <a:pt x="16178" y="10511"/>
                  </a:cubicBezTo>
                  <a:cubicBezTo>
                    <a:pt x="16178" y="10278"/>
                    <a:pt x="16145" y="10178"/>
                    <a:pt x="16145" y="10011"/>
                  </a:cubicBezTo>
                  <a:cubicBezTo>
                    <a:pt x="16112" y="9844"/>
                    <a:pt x="16078" y="9644"/>
                    <a:pt x="16045" y="9477"/>
                  </a:cubicBezTo>
                  <a:cubicBezTo>
                    <a:pt x="15945" y="8943"/>
                    <a:pt x="15845" y="8410"/>
                    <a:pt x="15678" y="7909"/>
                  </a:cubicBezTo>
                  <a:cubicBezTo>
                    <a:pt x="15645" y="7676"/>
                    <a:pt x="15578" y="7509"/>
                    <a:pt x="15511" y="7309"/>
                  </a:cubicBezTo>
                  <a:cubicBezTo>
                    <a:pt x="15444" y="7109"/>
                    <a:pt x="15378" y="6909"/>
                    <a:pt x="15311" y="6708"/>
                  </a:cubicBezTo>
                  <a:cubicBezTo>
                    <a:pt x="15211" y="6575"/>
                    <a:pt x="15144" y="6442"/>
                    <a:pt x="15044" y="6308"/>
                  </a:cubicBezTo>
                  <a:cubicBezTo>
                    <a:pt x="14210" y="4974"/>
                    <a:pt x="12976" y="3906"/>
                    <a:pt x="12009" y="2639"/>
                  </a:cubicBezTo>
                  <a:cubicBezTo>
                    <a:pt x="11708" y="2239"/>
                    <a:pt x="11475" y="1872"/>
                    <a:pt x="10941" y="1805"/>
                  </a:cubicBezTo>
                  <a:cubicBezTo>
                    <a:pt x="10849" y="1793"/>
                    <a:pt x="10763" y="1789"/>
                    <a:pt x="10681" y="1789"/>
                  </a:cubicBezTo>
                  <a:cubicBezTo>
                    <a:pt x="10396" y="1789"/>
                    <a:pt x="10164" y="1843"/>
                    <a:pt x="9949" y="1843"/>
                  </a:cubicBezTo>
                  <a:cubicBezTo>
                    <a:pt x="9686" y="1843"/>
                    <a:pt x="9450" y="1762"/>
                    <a:pt x="9173" y="1405"/>
                  </a:cubicBezTo>
                  <a:cubicBezTo>
                    <a:pt x="9044" y="1250"/>
                    <a:pt x="8855" y="1095"/>
                    <a:pt x="8668" y="1095"/>
                  </a:cubicBezTo>
                  <a:cubicBezTo>
                    <a:pt x="8613" y="1095"/>
                    <a:pt x="8559" y="1108"/>
                    <a:pt x="8506" y="1138"/>
                  </a:cubicBezTo>
                  <a:cubicBezTo>
                    <a:pt x="8573" y="1271"/>
                    <a:pt x="8640" y="1438"/>
                    <a:pt x="8706" y="1605"/>
                  </a:cubicBezTo>
                  <a:cubicBezTo>
                    <a:pt x="8706" y="1638"/>
                    <a:pt x="8706" y="1672"/>
                    <a:pt x="8706" y="1705"/>
                  </a:cubicBezTo>
                  <a:cubicBezTo>
                    <a:pt x="8706" y="1794"/>
                    <a:pt x="8617" y="1838"/>
                    <a:pt x="8528" y="1838"/>
                  </a:cubicBezTo>
                  <a:cubicBezTo>
                    <a:pt x="8484" y="1838"/>
                    <a:pt x="8439" y="1827"/>
                    <a:pt x="8406" y="1805"/>
                  </a:cubicBezTo>
                  <a:cubicBezTo>
                    <a:pt x="8339" y="1705"/>
                    <a:pt x="8239" y="1638"/>
                    <a:pt x="8206" y="1538"/>
                  </a:cubicBezTo>
                  <a:cubicBezTo>
                    <a:pt x="8038" y="1333"/>
                    <a:pt x="7797" y="1222"/>
                    <a:pt x="7559" y="1222"/>
                  </a:cubicBezTo>
                  <a:cubicBezTo>
                    <a:pt x="7371" y="1222"/>
                    <a:pt x="7185" y="1291"/>
                    <a:pt x="7038" y="1438"/>
                  </a:cubicBezTo>
                  <a:cubicBezTo>
                    <a:pt x="7038" y="1271"/>
                    <a:pt x="6938" y="1138"/>
                    <a:pt x="6805" y="1071"/>
                  </a:cubicBezTo>
                  <a:cubicBezTo>
                    <a:pt x="6747" y="1332"/>
                    <a:pt x="6512" y="1518"/>
                    <a:pt x="6255" y="1518"/>
                  </a:cubicBezTo>
                  <a:cubicBezTo>
                    <a:pt x="6216" y="1518"/>
                    <a:pt x="6177" y="1513"/>
                    <a:pt x="6138" y="1505"/>
                  </a:cubicBezTo>
                  <a:cubicBezTo>
                    <a:pt x="6071" y="1338"/>
                    <a:pt x="6338" y="1338"/>
                    <a:pt x="6438" y="1205"/>
                  </a:cubicBezTo>
                  <a:cubicBezTo>
                    <a:pt x="6538" y="1071"/>
                    <a:pt x="6438" y="904"/>
                    <a:pt x="6305" y="804"/>
                  </a:cubicBezTo>
                  <a:cubicBezTo>
                    <a:pt x="6004" y="571"/>
                    <a:pt x="5637" y="404"/>
                    <a:pt x="5270" y="404"/>
                  </a:cubicBezTo>
                  <a:cubicBezTo>
                    <a:pt x="5204" y="412"/>
                    <a:pt x="5139" y="416"/>
                    <a:pt x="5076" y="416"/>
                  </a:cubicBezTo>
                  <a:cubicBezTo>
                    <a:pt x="4887" y="416"/>
                    <a:pt x="4712" y="379"/>
                    <a:pt x="4537" y="304"/>
                  </a:cubicBezTo>
                  <a:cubicBezTo>
                    <a:pt x="4403" y="237"/>
                    <a:pt x="4336" y="137"/>
                    <a:pt x="4203" y="70"/>
                  </a:cubicBezTo>
                  <a:cubicBezTo>
                    <a:pt x="4097" y="23"/>
                    <a:pt x="3986" y="1"/>
                    <a:pt x="3876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73"/>
            <p:cNvSpPr/>
            <p:nvPr/>
          </p:nvSpPr>
          <p:spPr>
            <a:xfrm>
              <a:off x="1926016" y="4015569"/>
              <a:ext cx="64134" cy="64239"/>
            </a:xfrm>
            <a:custGeom>
              <a:avLst/>
              <a:gdLst/>
              <a:ahLst/>
              <a:cxnLst/>
              <a:rect l="l" t="t" r="r" b="b"/>
              <a:pathLst>
                <a:path w="3054" h="3059" extrusionOk="0">
                  <a:moveTo>
                    <a:pt x="1802" y="1"/>
                  </a:moveTo>
                  <a:cubicBezTo>
                    <a:pt x="1759" y="1"/>
                    <a:pt x="1714" y="5"/>
                    <a:pt x="1668" y="15"/>
                  </a:cubicBezTo>
                  <a:cubicBezTo>
                    <a:pt x="1434" y="81"/>
                    <a:pt x="1401" y="215"/>
                    <a:pt x="1234" y="382"/>
                  </a:cubicBezTo>
                  <a:cubicBezTo>
                    <a:pt x="1101" y="548"/>
                    <a:pt x="867" y="815"/>
                    <a:pt x="701" y="1015"/>
                  </a:cubicBezTo>
                  <a:cubicBezTo>
                    <a:pt x="467" y="1382"/>
                    <a:pt x="667" y="1949"/>
                    <a:pt x="367" y="2283"/>
                  </a:cubicBezTo>
                  <a:cubicBezTo>
                    <a:pt x="267" y="2316"/>
                    <a:pt x="200" y="2383"/>
                    <a:pt x="133" y="2450"/>
                  </a:cubicBezTo>
                  <a:cubicBezTo>
                    <a:pt x="0" y="2616"/>
                    <a:pt x="33" y="2850"/>
                    <a:pt x="234" y="2983"/>
                  </a:cubicBezTo>
                  <a:cubicBezTo>
                    <a:pt x="317" y="3033"/>
                    <a:pt x="409" y="3058"/>
                    <a:pt x="505" y="3058"/>
                  </a:cubicBezTo>
                  <a:cubicBezTo>
                    <a:pt x="600" y="3058"/>
                    <a:pt x="701" y="3033"/>
                    <a:pt x="801" y="2983"/>
                  </a:cubicBezTo>
                  <a:cubicBezTo>
                    <a:pt x="967" y="2850"/>
                    <a:pt x="1067" y="2683"/>
                    <a:pt x="1134" y="2516"/>
                  </a:cubicBezTo>
                  <a:cubicBezTo>
                    <a:pt x="1168" y="2350"/>
                    <a:pt x="1234" y="2216"/>
                    <a:pt x="1334" y="2116"/>
                  </a:cubicBezTo>
                  <a:cubicBezTo>
                    <a:pt x="1402" y="2048"/>
                    <a:pt x="1492" y="2030"/>
                    <a:pt x="1590" y="2030"/>
                  </a:cubicBezTo>
                  <a:cubicBezTo>
                    <a:pt x="1705" y="2030"/>
                    <a:pt x="1831" y="2055"/>
                    <a:pt x="1948" y="2055"/>
                  </a:cubicBezTo>
                  <a:cubicBezTo>
                    <a:pt x="1978" y="2055"/>
                    <a:pt x="2007" y="2053"/>
                    <a:pt x="2035" y="2049"/>
                  </a:cubicBezTo>
                  <a:cubicBezTo>
                    <a:pt x="3053" y="1890"/>
                    <a:pt x="2705" y="1"/>
                    <a:pt x="1802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73"/>
            <p:cNvSpPr/>
            <p:nvPr/>
          </p:nvSpPr>
          <p:spPr>
            <a:xfrm>
              <a:off x="1650706" y="3576102"/>
              <a:ext cx="123312" cy="99792"/>
            </a:xfrm>
            <a:custGeom>
              <a:avLst/>
              <a:gdLst/>
              <a:ahLst/>
              <a:cxnLst/>
              <a:rect l="l" t="t" r="r" b="b"/>
              <a:pathLst>
                <a:path w="5872" h="4752" extrusionOk="0">
                  <a:moveTo>
                    <a:pt x="4926" y="0"/>
                  </a:moveTo>
                  <a:cubicBezTo>
                    <a:pt x="4346" y="0"/>
                    <a:pt x="3662" y="297"/>
                    <a:pt x="3303" y="560"/>
                  </a:cubicBezTo>
                  <a:cubicBezTo>
                    <a:pt x="2672" y="1034"/>
                    <a:pt x="2041" y="1566"/>
                    <a:pt x="1241" y="1566"/>
                  </a:cubicBezTo>
                  <a:cubicBezTo>
                    <a:pt x="1195" y="1566"/>
                    <a:pt x="1149" y="1565"/>
                    <a:pt x="1101" y="1561"/>
                  </a:cubicBezTo>
                  <a:cubicBezTo>
                    <a:pt x="968" y="1544"/>
                    <a:pt x="843" y="1536"/>
                    <a:pt x="722" y="1536"/>
                  </a:cubicBezTo>
                  <a:cubicBezTo>
                    <a:pt x="601" y="1536"/>
                    <a:pt x="484" y="1544"/>
                    <a:pt x="368" y="1561"/>
                  </a:cubicBezTo>
                  <a:cubicBezTo>
                    <a:pt x="134" y="1661"/>
                    <a:pt x="1" y="1995"/>
                    <a:pt x="167" y="2128"/>
                  </a:cubicBezTo>
                  <a:cubicBezTo>
                    <a:pt x="301" y="2228"/>
                    <a:pt x="434" y="2195"/>
                    <a:pt x="568" y="2262"/>
                  </a:cubicBezTo>
                  <a:cubicBezTo>
                    <a:pt x="801" y="2395"/>
                    <a:pt x="835" y="2695"/>
                    <a:pt x="701" y="2895"/>
                  </a:cubicBezTo>
                  <a:cubicBezTo>
                    <a:pt x="601" y="3129"/>
                    <a:pt x="401" y="3296"/>
                    <a:pt x="268" y="3529"/>
                  </a:cubicBezTo>
                  <a:cubicBezTo>
                    <a:pt x="134" y="3729"/>
                    <a:pt x="67" y="3963"/>
                    <a:pt x="101" y="4196"/>
                  </a:cubicBezTo>
                  <a:cubicBezTo>
                    <a:pt x="101" y="4363"/>
                    <a:pt x="167" y="4530"/>
                    <a:pt x="301" y="4663"/>
                  </a:cubicBezTo>
                  <a:cubicBezTo>
                    <a:pt x="393" y="4725"/>
                    <a:pt x="495" y="4752"/>
                    <a:pt x="598" y="4752"/>
                  </a:cubicBezTo>
                  <a:cubicBezTo>
                    <a:pt x="831" y="4752"/>
                    <a:pt x="1073" y="4615"/>
                    <a:pt x="1235" y="4430"/>
                  </a:cubicBezTo>
                  <a:cubicBezTo>
                    <a:pt x="1468" y="4163"/>
                    <a:pt x="1635" y="3829"/>
                    <a:pt x="1935" y="3629"/>
                  </a:cubicBezTo>
                  <a:cubicBezTo>
                    <a:pt x="2102" y="3563"/>
                    <a:pt x="2269" y="3529"/>
                    <a:pt x="2436" y="3496"/>
                  </a:cubicBezTo>
                  <a:lnTo>
                    <a:pt x="3603" y="3229"/>
                  </a:lnTo>
                  <a:cubicBezTo>
                    <a:pt x="3803" y="3196"/>
                    <a:pt x="3970" y="3096"/>
                    <a:pt x="4104" y="2962"/>
                  </a:cubicBezTo>
                  <a:cubicBezTo>
                    <a:pt x="4237" y="2795"/>
                    <a:pt x="4204" y="2528"/>
                    <a:pt x="4304" y="2295"/>
                  </a:cubicBezTo>
                  <a:cubicBezTo>
                    <a:pt x="4471" y="1961"/>
                    <a:pt x="4938" y="1828"/>
                    <a:pt x="5104" y="1461"/>
                  </a:cubicBezTo>
                  <a:cubicBezTo>
                    <a:pt x="5171" y="1328"/>
                    <a:pt x="5204" y="1127"/>
                    <a:pt x="5304" y="1061"/>
                  </a:cubicBezTo>
                  <a:cubicBezTo>
                    <a:pt x="5405" y="961"/>
                    <a:pt x="5538" y="961"/>
                    <a:pt x="5638" y="861"/>
                  </a:cubicBezTo>
                  <a:cubicBezTo>
                    <a:pt x="5872" y="694"/>
                    <a:pt x="5771" y="294"/>
                    <a:pt x="5538" y="160"/>
                  </a:cubicBezTo>
                  <a:cubicBezTo>
                    <a:pt x="5368" y="47"/>
                    <a:pt x="5155" y="0"/>
                    <a:pt x="4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73"/>
            <p:cNvSpPr/>
            <p:nvPr/>
          </p:nvSpPr>
          <p:spPr>
            <a:xfrm>
              <a:off x="1706041" y="3774762"/>
              <a:ext cx="278838" cy="357063"/>
            </a:xfrm>
            <a:custGeom>
              <a:avLst/>
              <a:gdLst/>
              <a:ahLst/>
              <a:cxnLst/>
              <a:rect l="l" t="t" r="r" b="b"/>
              <a:pathLst>
                <a:path w="13278" h="17003" extrusionOk="0">
                  <a:moveTo>
                    <a:pt x="4460" y="0"/>
                  </a:moveTo>
                  <a:cubicBezTo>
                    <a:pt x="4114" y="0"/>
                    <a:pt x="3808" y="182"/>
                    <a:pt x="3570" y="674"/>
                  </a:cubicBezTo>
                  <a:cubicBezTo>
                    <a:pt x="3528" y="450"/>
                    <a:pt x="3351" y="355"/>
                    <a:pt x="3140" y="355"/>
                  </a:cubicBezTo>
                  <a:cubicBezTo>
                    <a:pt x="2848" y="355"/>
                    <a:pt x="2491" y="536"/>
                    <a:pt x="2336" y="807"/>
                  </a:cubicBezTo>
                  <a:cubicBezTo>
                    <a:pt x="2069" y="1274"/>
                    <a:pt x="1969" y="1908"/>
                    <a:pt x="1569" y="2208"/>
                  </a:cubicBezTo>
                  <a:cubicBezTo>
                    <a:pt x="1235" y="2475"/>
                    <a:pt x="735" y="2475"/>
                    <a:pt x="468" y="2809"/>
                  </a:cubicBezTo>
                  <a:cubicBezTo>
                    <a:pt x="301" y="3042"/>
                    <a:pt x="201" y="3342"/>
                    <a:pt x="201" y="3643"/>
                  </a:cubicBezTo>
                  <a:lnTo>
                    <a:pt x="68" y="5311"/>
                  </a:lnTo>
                  <a:cubicBezTo>
                    <a:pt x="1" y="5744"/>
                    <a:pt x="68" y="6178"/>
                    <a:pt x="234" y="6611"/>
                  </a:cubicBezTo>
                  <a:cubicBezTo>
                    <a:pt x="368" y="6878"/>
                    <a:pt x="649" y="7041"/>
                    <a:pt x="941" y="7041"/>
                  </a:cubicBezTo>
                  <a:cubicBezTo>
                    <a:pt x="1087" y="7041"/>
                    <a:pt x="1235" y="7001"/>
                    <a:pt x="1369" y="6912"/>
                  </a:cubicBezTo>
                  <a:cubicBezTo>
                    <a:pt x="1502" y="6745"/>
                    <a:pt x="1635" y="6578"/>
                    <a:pt x="1735" y="6411"/>
                  </a:cubicBezTo>
                  <a:cubicBezTo>
                    <a:pt x="1896" y="6170"/>
                    <a:pt x="2143" y="6058"/>
                    <a:pt x="2407" y="6058"/>
                  </a:cubicBezTo>
                  <a:cubicBezTo>
                    <a:pt x="2472" y="6058"/>
                    <a:pt x="2537" y="6065"/>
                    <a:pt x="2603" y="6078"/>
                  </a:cubicBezTo>
                  <a:cubicBezTo>
                    <a:pt x="2870" y="6178"/>
                    <a:pt x="3103" y="6345"/>
                    <a:pt x="3303" y="6578"/>
                  </a:cubicBezTo>
                  <a:cubicBezTo>
                    <a:pt x="4871" y="8246"/>
                    <a:pt x="5405" y="10614"/>
                    <a:pt x="5471" y="12883"/>
                  </a:cubicBezTo>
                  <a:cubicBezTo>
                    <a:pt x="5471" y="13283"/>
                    <a:pt x="5538" y="13683"/>
                    <a:pt x="5638" y="14083"/>
                  </a:cubicBezTo>
                  <a:cubicBezTo>
                    <a:pt x="5838" y="14550"/>
                    <a:pt x="6205" y="14917"/>
                    <a:pt x="6339" y="15384"/>
                  </a:cubicBezTo>
                  <a:cubicBezTo>
                    <a:pt x="6339" y="15751"/>
                    <a:pt x="6405" y="16118"/>
                    <a:pt x="6506" y="16485"/>
                  </a:cubicBezTo>
                  <a:cubicBezTo>
                    <a:pt x="6653" y="16836"/>
                    <a:pt x="7015" y="17003"/>
                    <a:pt x="7400" y="17003"/>
                  </a:cubicBezTo>
                  <a:cubicBezTo>
                    <a:pt x="7710" y="17003"/>
                    <a:pt x="8035" y="16894"/>
                    <a:pt x="8273" y="16685"/>
                  </a:cubicBezTo>
                  <a:cubicBezTo>
                    <a:pt x="8774" y="16185"/>
                    <a:pt x="9074" y="15551"/>
                    <a:pt x="9107" y="14851"/>
                  </a:cubicBezTo>
                  <a:cubicBezTo>
                    <a:pt x="9174" y="14150"/>
                    <a:pt x="9341" y="13483"/>
                    <a:pt x="9674" y="12883"/>
                  </a:cubicBezTo>
                  <a:cubicBezTo>
                    <a:pt x="9941" y="12549"/>
                    <a:pt x="10208" y="12215"/>
                    <a:pt x="10408" y="11849"/>
                  </a:cubicBezTo>
                  <a:cubicBezTo>
                    <a:pt x="10642" y="11281"/>
                    <a:pt x="10475" y="10648"/>
                    <a:pt x="10675" y="10081"/>
                  </a:cubicBezTo>
                  <a:cubicBezTo>
                    <a:pt x="10975" y="9313"/>
                    <a:pt x="11809" y="9013"/>
                    <a:pt x="12410" y="8479"/>
                  </a:cubicBezTo>
                  <a:cubicBezTo>
                    <a:pt x="13010" y="7979"/>
                    <a:pt x="13277" y="6812"/>
                    <a:pt x="12510" y="6545"/>
                  </a:cubicBezTo>
                  <a:cubicBezTo>
                    <a:pt x="12243" y="6411"/>
                    <a:pt x="11909" y="6511"/>
                    <a:pt x="11609" y="6411"/>
                  </a:cubicBezTo>
                  <a:cubicBezTo>
                    <a:pt x="11276" y="6211"/>
                    <a:pt x="11042" y="5878"/>
                    <a:pt x="10942" y="5477"/>
                  </a:cubicBezTo>
                  <a:lnTo>
                    <a:pt x="9908" y="2575"/>
                  </a:lnTo>
                  <a:cubicBezTo>
                    <a:pt x="9674" y="1975"/>
                    <a:pt x="9374" y="1308"/>
                    <a:pt x="8740" y="1208"/>
                  </a:cubicBezTo>
                  <a:cubicBezTo>
                    <a:pt x="8407" y="1208"/>
                    <a:pt x="8040" y="1274"/>
                    <a:pt x="7706" y="1408"/>
                  </a:cubicBezTo>
                  <a:cubicBezTo>
                    <a:pt x="7665" y="1415"/>
                    <a:pt x="7624" y="1418"/>
                    <a:pt x="7581" y="1418"/>
                  </a:cubicBezTo>
                  <a:cubicBezTo>
                    <a:pt x="6689" y="1418"/>
                    <a:pt x="5424" y="0"/>
                    <a:pt x="44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73"/>
            <p:cNvSpPr/>
            <p:nvPr/>
          </p:nvSpPr>
          <p:spPr>
            <a:xfrm>
              <a:off x="1589071" y="4153161"/>
              <a:ext cx="14028" cy="8421"/>
            </a:xfrm>
            <a:custGeom>
              <a:avLst/>
              <a:gdLst/>
              <a:ahLst/>
              <a:cxnLst/>
              <a:rect l="l" t="t" r="r" b="b"/>
              <a:pathLst>
                <a:path w="668" h="401" extrusionOk="0">
                  <a:moveTo>
                    <a:pt x="0" y="1"/>
                  </a:moveTo>
                  <a:cubicBezTo>
                    <a:pt x="134" y="67"/>
                    <a:pt x="267" y="167"/>
                    <a:pt x="401" y="234"/>
                  </a:cubicBezTo>
                  <a:lnTo>
                    <a:pt x="667" y="401"/>
                  </a:lnTo>
                  <a:lnTo>
                    <a:pt x="401" y="234"/>
                  </a:lnTo>
                  <a:cubicBezTo>
                    <a:pt x="267" y="167"/>
                    <a:pt x="134" y="67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73"/>
            <p:cNvSpPr/>
            <p:nvPr/>
          </p:nvSpPr>
          <p:spPr>
            <a:xfrm>
              <a:off x="1446859" y="3859812"/>
              <a:ext cx="215082" cy="301770"/>
            </a:xfrm>
            <a:custGeom>
              <a:avLst/>
              <a:gdLst/>
              <a:ahLst/>
              <a:cxnLst/>
              <a:rect l="l" t="t" r="r" b="b"/>
              <a:pathLst>
                <a:path w="10242" h="14370" extrusionOk="0">
                  <a:moveTo>
                    <a:pt x="676" y="1"/>
                  </a:moveTo>
                  <a:cubicBezTo>
                    <a:pt x="456" y="1"/>
                    <a:pt x="235" y="459"/>
                    <a:pt x="101" y="593"/>
                  </a:cubicBezTo>
                  <a:cubicBezTo>
                    <a:pt x="67" y="627"/>
                    <a:pt x="34" y="660"/>
                    <a:pt x="1" y="693"/>
                  </a:cubicBezTo>
                  <a:cubicBezTo>
                    <a:pt x="1" y="727"/>
                    <a:pt x="1" y="760"/>
                    <a:pt x="1" y="794"/>
                  </a:cubicBezTo>
                  <a:lnTo>
                    <a:pt x="1" y="1060"/>
                  </a:lnTo>
                  <a:lnTo>
                    <a:pt x="1" y="1327"/>
                  </a:lnTo>
                  <a:lnTo>
                    <a:pt x="1" y="1561"/>
                  </a:lnTo>
                  <a:lnTo>
                    <a:pt x="1" y="1794"/>
                  </a:lnTo>
                  <a:cubicBezTo>
                    <a:pt x="1" y="1828"/>
                    <a:pt x="1" y="1861"/>
                    <a:pt x="1" y="1894"/>
                  </a:cubicBezTo>
                  <a:cubicBezTo>
                    <a:pt x="34" y="3529"/>
                    <a:pt x="368" y="5163"/>
                    <a:pt x="968" y="6698"/>
                  </a:cubicBezTo>
                  <a:cubicBezTo>
                    <a:pt x="1235" y="7398"/>
                    <a:pt x="1535" y="8065"/>
                    <a:pt x="1902" y="8699"/>
                  </a:cubicBezTo>
                  <a:cubicBezTo>
                    <a:pt x="2069" y="8966"/>
                    <a:pt x="2202" y="9233"/>
                    <a:pt x="2402" y="9533"/>
                  </a:cubicBezTo>
                  <a:cubicBezTo>
                    <a:pt x="2569" y="9800"/>
                    <a:pt x="2803" y="10167"/>
                    <a:pt x="3070" y="10500"/>
                  </a:cubicBezTo>
                  <a:cubicBezTo>
                    <a:pt x="3336" y="10801"/>
                    <a:pt x="3537" y="11068"/>
                    <a:pt x="3770" y="11368"/>
                  </a:cubicBezTo>
                  <a:cubicBezTo>
                    <a:pt x="4137" y="11735"/>
                    <a:pt x="4471" y="12102"/>
                    <a:pt x="4871" y="12469"/>
                  </a:cubicBezTo>
                  <a:cubicBezTo>
                    <a:pt x="5204" y="12769"/>
                    <a:pt x="5571" y="13069"/>
                    <a:pt x="5938" y="13336"/>
                  </a:cubicBezTo>
                  <a:cubicBezTo>
                    <a:pt x="6072" y="13469"/>
                    <a:pt x="6239" y="13569"/>
                    <a:pt x="6405" y="13703"/>
                  </a:cubicBezTo>
                  <a:lnTo>
                    <a:pt x="6772" y="13970"/>
                  </a:lnTo>
                  <a:cubicBezTo>
                    <a:pt x="6906" y="14036"/>
                    <a:pt x="7039" y="14136"/>
                    <a:pt x="7173" y="14203"/>
                  </a:cubicBezTo>
                  <a:lnTo>
                    <a:pt x="7439" y="14370"/>
                  </a:lnTo>
                  <a:cubicBezTo>
                    <a:pt x="7439" y="14370"/>
                    <a:pt x="7439" y="14337"/>
                    <a:pt x="7406" y="14303"/>
                  </a:cubicBezTo>
                  <a:cubicBezTo>
                    <a:pt x="7072" y="13569"/>
                    <a:pt x="7072" y="12502"/>
                    <a:pt x="7773" y="12168"/>
                  </a:cubicBezTo>
                  <a:cubicBezTo>
                    <a:pt x="7940" y="12102"/>
                    <a:pt x="8073" y="12035"/>
                    <a:pt x="8207" y="11935"/>
                  </a:cubicBezTo>
                  <a:cubicBezTo>
                    <a:pt x="8507" y="11635"/>
                    <a:pt x="8273" y="11001"/>
                    <a:pt x="8574" y="10701"/>
                  </a:cubicBezTo>
                  <a:cubicBezTo>
                    <a:pt x="8774" y="10534"/>
                    <a:pt x="9041" y="10567"/>
                    <a:pt x="9274" y="10467"/>
                  </a:cubicBezTo>
                  <a:cubicBezTo>
                    <a:pt x="9674" y="10200"/>
                    <a:pt x="9841" y="9767"/>
                    <a:pt x="9774" y="9300"/>
                  </a:cubicBezTo>
                  <a:cubicBezTo>
                    <a:pt x="9674" y="8866"/>
                    <a:pt x="9641" y="8432"/>
                    <a:pt x="9641" y="7999"/>
                  </a:cubicBezTo>
                  <a:cubicBezTo>
                    <a:pt x="9708" y="7332"/>
                    <a:pt x="10241" y="6631"/>
                    <a:pt x="9941" y="6031"/>
                  </a:cubicBezTo>
                  <a:cubicBezTo>
                    <a:pt x="9608" y="5363"/>
                    <a:pt x="8607" y="5464"/>
                    <a:pt x="7940" y="5163"/>
                  </a:cubicBezTo>
                  <a:cubicBezTo>
                    <a:pt x="6972" y="4763"/>
                    <a:pt x="6672" y="3562"/>
                    <a:pt x="6038" y="2728"/>
                  </a:cubicBezTo>
                  <a:cubicBezTo>
                    <a:pt x="5538" y="2080"/>
                    <a:pt x="4438" y="1354"/>
                    <a:pt x="3499" y="1354"/>
                  </a:cubicBezTo>
                  <a:cubicBezTo>
                    <a:pt x="3375" y="1354"/>
                    <a:pt x="3253" y="1367"/>
                    <a:pt x="3136" y="1394"/>
                  </a:cubicBezTo>
                  <a:cubicBezTo>
                    <a:pt x="2569" y="1461"/>
                    <a:pt x="2136" y="1928"/>
                    <a:pt x="2069" y="2495"/>
                  </a:cubicBezTo>
                  <a:lnTo>
                    <a:pt x="2002" y="2495"/>
                  </a:lnTo>
                  <a:cubicBezTo>
                    <a:pt x="1702" y="2461"/>
                    <a:pt x="1402" y="2461"/>
                    <a:pt x="1268" y="2228"/>
                  </a:cubicBezTo>
                  <a:cubicBezTo>
                    <a:pt x="1102" y="2028"/>
                    <a:pt x="1268" y="1594"/>
                    <a:pt x="1068" y="1361"/>
                  </a:cubicBezTo>
                  <a:cubicBezTo>
                    <a:pt x="968" y="1227"/>
                    <a:pt x="835" y="1127"/>
                    <a:pt x="701" y="1060"/>
                  </a:cubicBezTo>
                  <a:cubicBezTo>
                    <a:pt x="568" y="960"/>
                    <a:pt x="434" y="794"/>
                    <a:pt x="534" y="660"/>
                  </a:cubicBezTo>
                  <a:cubicBezTo>
                    <a:pt x="601" y="493"/>
                    <a:pt x="768" y="527"/>
                    <a:pt x="835" y="393"/>
                  </a:cubicBezTo>
                  <a:cubicBezTo>
                    <a:pt x="935" y="327"/>
                    <a:pt x="935" y="193"/>
                    <a:pt x="835" y="93"/>
                  </a:cubicBezTo>
                  <a:cubicBezTo>
                    <a:pt x="783" y="28"/>
                    <a:pt x="729" y="1"/>
                    <a:pt x="6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73"/>
            <p:cNvSpPr/>
            <p:nvPr/>
          </p:nvSpPr>
          <p:spPr>
            <a:xfrm>
              <a:off x="1450366" y="3657918"/>
              <a:ext cx="177240" cy="186375"/>
            </a:xfrm>
            <a:custGeom>
              <a:avLst/>
              <a:gdLst/>
              <a:ahLst/>
              <a:cxnLst/>
              <a:rect l="l" t="t" r="r" b="b"/>
              <a:pathLst>
                <a:path w="8440" h="8875" extrusionOk="0">
                  <a:moveTo>
                    <a:pt x="6005" y="0"/>
                  </a:moveTo>
                  <a:cubicBezTo>
                    <a:pt x="5671" y="0"/>
                    <a:pt x="5271" y="33"/>
                    <a:pt x="5171" y="334"/>
                  </a:cubicBezTo>
                  <a:cubicBezTo>
                    <a:pt x="5138" y="500"/>
                    <a:pt x="5104" y="667"/>
                    <a:pt x="5104" y="834"/>
                  </a:cubicBezTo>
                  <a:cubicBezTo>
                    <a:pt x="5004" y="1334"/>
                    <a:pt x="4304" y="1401"/>
                    <a:pt x="3870" y="1668"/>
                  </a:cubicBezTo>
                  <a:cubicBezTo>
                    <a:pt x="3703" y="1801"/>
                    <a:pt x="3536" y="1935"/>
                    <a:pt x="3370" y="2035"/>
                  </a:cubicBezTo>
                  <a:cubicBezTo>
                    <a:pt x="3169" y="2102"/>
                    <a:pt x="2936" y="2135"/>
                    <a:pt x="2736" y="2135"/>
                  </a:cubicBezTo>
                  <a:lnTo>
                    <a:pt x="2602" y="2135"/>
                  </a:lnTo>
                  <a:cubicBezTo>
                    <a:pt x="2469" y="2335"/>
                    <a:pt x="2369" y="2535"/>
                    <a:pt x="2235" y="2702"/>
                  </a:cubicBezTo>
                  <a:cubicBezTo>
                    <a:pt x="2102" y="2902"/>
                    <a:pt x="2002" y="3102"/>
                    <a:pt x="1869" y="3269"/>
                  </a:cubicBezTo>
                  <a:cubicBezTo>
                    <a:pt x="1335" y="4203"/>
                    <a:pt x="868" y="5204"/>
                    <a:pt x="534" y="6205"/>
                  </a:cubicBezTo>
                  <a:cubicBezTo>
                    <a:pt x="434" y="6571"/>
                    <a:pt x="301" y="6938"/>
                    <a:pt x="234" y="7305"/>
                  </a:cubicBezTo>
                  <a:cubicBezTo>
                    <a:pt x="134" y="7672"/>
                    <a:pt x="67" y="8039"/>
                    <a:pt x="1" y="8439"/>
                  </a:cubicBezTo>
                  <a:cubicBezTo>
                    <a:pt x="134" y="8106"/>
                    <a:pt x="201" y="7806"/>
                    <a:pt x="267" y="7472"/>
                  </a:cubicBezTo>
                  <a:cubicBezTo>
                    <a:pt x="334" y="7105"/>
                    <a:pt x="501" y="6772"/>
                    <a:pt x="768" y="6538"/>
                  </a:cubicBezTo>
                  <a:cubicBezTo>
                    <a:pt x="897" y="6409"/>
                    <a:pt x="1074" y="6342"/>
                    <a:pt x="1252" y="6342"/>
                  </a:cubicBezTo>
                  <a:cubicBezTo>
                    <a:pt x="1441" y="6342"/>
                    <a:pt x="1631" y="6417"/>
                    <a:pt x="1768" y="6571"/>
                  </a:cubicBezTo>
                  <a:cubicBezTo>
                    <a:pt x="1902" y="6805"/>
                    <a:pt x="1935" y="7072"/>
                    <a:pt x="1835" y="7339"/>
                  </a:cubicBezTo>
                  <a:cubicBezTo>
                    <a:pt x="1802" y="7706"/>
                    <a:pt x="1735" y="8039"/>
                    <a:pt x="1668" y="8406"/>
                  </a:cubicBezTo>
                  <a:cubicBezTo>
                    <a:pt x="1635" y="8506"/>
                    <a:pt x="1635" y="8606"/>
                    <a:pt x="1668" y="8740"/>
                  </a:cubicBezTo>
                  <a:cubicBezTo>
                    <a:pt x="1730" y="8831"/>
                    <a:pt x="1840" y="8874"/>
                    <a:pt x="1954" y="8874"/>
                  </a:cubicBezTo>
                  <a:cubicBezTo>
                    <a:pt x="2089" y="8874"/>
                    <a:pt x="2230" y="8815"/>
                    <a:pt x="2302" y="8706"/>
                  </a:cubicBezTo>
                  <a:cubicBezTo>
                    <a:pt x="2436" y="8473"/>
                    <a:pt x="2469" y="8239"/>
                    <a:pt x="2402" y="7972"/>
                  </a:cubicBezTo>
                  <a:cubicBezTo>
                    <a:pt x="2336" y="7739"/>
                    <a:pt x="2336" y="7472"/>
                    <a:pt x="2402" y="7239"/>
                  </a:cubicBezTo>
                  <a:cubicBezTo>
                    <a:pt x="2636" y="6672"/>
                    <a:pt x="3503" y="6772"/>
                    <a:pt x="4003" y="6371"/>
                  </a:cubicBezTo>
                  <a:cubicBezTo>
                    <a:pt x="4270" y="6104"/>
                    <a:pt x="4504" y="5804"/>
                    <a:pt x="4637" y="5437"/>
                  </a:cubicBezTo>
                  <a:cubicBezTo>
                    <a:pt x="4771" y="5070"/>
                    <a:pt x="5138" y="4804"/>
                    <a:pt x="5538" y="4770"/>
                  </a:cubicBezTo>
                  <a:cubicBezTo>
                    <a:pt x="5638" y="4770"/>
                    <a:pt x="5771" y="4837"/>
                    <a:pt x="5905" y="4837"/>
                  </a:cubicBezTo>
                  <a:cubicBezTo>
                    <a:pt x="6305" y="4770"/>
                    <a:pt x="6505" y="4303"/>
                    <a:pt x="6238" y="4003"/>
                  </a:cubicBezTo>
                  <a:cubicBezTo>
                    <a:pt x="6172" y="3936"/>
                    <a:pt x="6138" y="3870"/>
                    <a:pt x="6072" y="3803"/>
                  </a:cubicBezTo>
                  <a:cubicBezTo>
                    <a:pt x="6038" y="3669"/>
                    <a:pt x="6072" y="3503"/>
                    <a:pt x="6205" y="3436"/>
                  </a:cubicBezTo>
                  <a:cubicBezTo>
                    <a:pt x="6338" y="3369"/>
                    <a:pt x="6472" y="3302"/>
                    <a:pt x="6605" y="3302"/>
                  </a:cubicBezTo>
                  <a:lnTo>
                    <a:pt x="7606" y="3136"/>
                  </a:lnTo>
                  <a:cubicBezTo>
                    <a:pt x="7973" y="3069"/>
                    <a:pt x="8440" y="2902"/>
                    <a:pt x="8373" y="2535"/>
                  </a:cubicBezTo>
                  <a:cubicBezTo>
                    <a:pt x="8340" y="2168"/>
                    <a:pt x="7906" y="2102"/>
                    <a:pt x="7839" y="1768"/>
                  </a:cubicBezTo>
                  <a:cubicBezTo>
                    <a:pt x="7839" y="1701"/>
                    <a:pt x="7839" y="1635"/>
                    <a:pt x="7806" y="1568"/>
                  </a:cubicBezTo>
                  <a:cubicBezTo>
                    <a:pt x="7761" y="1478"/>
                    <a:pt x="7675" y="1442"/>
                    <a:pt x="7576" y="1442"/>
                  </a:cubicBezTo>
                  <a:cubicBezTo>
                    <a:pt x="7455" y="1442"/>
                    <a:pt x="7315" y="1495"/>
                    <a:pt x="7206" y="1568"/>
                  </a:cubicBezTo>
                  <a:cubicBezTo>
                    <a:pt x="7138" y="1366"/>
                    <a:pt x="6950" y="1239"/>
                    <a:pt x="6763" y="1239"/>
                  </a:cubicBezTo>
                  <a:cubicBezTo>
                    <a:pt x="6672" y="1239"/>
                    <a:pt x="6581" y="1269"/>
                    <a:pt x="6505" y="1334"/>
                  </a:cubicBezTo>
                  <a:cubicBezTo>
                    <a:pt x="6338" y="1501"/>
                    <a:pt x="6238" y="1735"/>
                    <a:pt x="6205" y="2002"/>
                  </a:cubicBezTo>
                  <a:cubicBezTo>
                    <a:pt x="6005" y="2569"/>
                    <a:pt x="5605" y="3036"/>
                    <a:pt x="5138" y="3403"/>
                  </a:cubicBezTo>
                  <a:cubicBezTo>
                    <a:pt x="5004" y="3569"/>
                    <a:pt x="4837" y="3669"/>
                    <a:pt x="4637" y="3703"/>
                  </a:cubicBezTo>
                  <a:cubicBezTo>
                    <a:pt x="4437" y="3703"/>
                    <a:pt x="4204" y="3503"/>
                    <a:pt x="4304" y="3336"/>
                  </a:cubicBezTo>
                  <a:cubicBezTo>
                    <a:pt x="4404" y="3136"/>
                    <a:pt x="4537" y="3136"/>
                    <a:pt x="4537" y="3002"/>
                  </a:cubicBezTo>
                  <a:cubicBezTo>
                    <a:pt x="4504" y="2869"/>
                    <a:pt x="4204" y="2835"/>
                    <a:pt x="4137" y="2669"/>
                  </a:cubicBezTo>
                  <a:cubicBezTo>
                    <a:pt x="4270" y="2202"/>
                    <a:pt x="4804" y="2002"/>
                    <a:pt x="5238" y="1768"/>
                  </a:cubicBezTo>
                  <a:cubicBezTo>
                    <a:pt x="5738" y="1434"/>
                    <a:pt x="6138" y="967"/>
                    <a:pt x="6372" y="400"/>
                  </a:cubicBezTo>
                  <a:cubicBezTo>
                    <a:pt x="6405" y="334"/>
                    <a:pt x="6405" y="234"/>
                    <a:pt x="6372" y="134"/>
                  </a:cubicBezTo>
                  <a:cubicBezTo>
                    <a:pt x="6305" y="0"/>
                    <a:pt x="6138" y="0"/>
                    <a:pt x="60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73"/>
            <p:cNvSpPr/>
            <p:nvPr/>
          </p:nvSpPr>
          <p:spPr>
            <a:xfrm>
              <a:off x="1749490" y="3635427"/>
              <a:ext cx="341145" cy="280287"/>
            </a:xfrm>
            <a:custGeom>
              <a:avLst/>
              <a:gdLst/>
              <a:ahLst/>
              <a:cxnLst/>
              <a:rect l="l" t="t" r="r" b="b"/>
              <a:pathLst>
                <a:path w="16245" h="13347" extrusionOk="0">
                  <a:moveTo>
                    <a:pt x="3876" y="1"/>
                  </a:moveTo>
                  <a:cubicBezTo>
                    <a:pt x="3675" y="1"/>
                    <a:pt x="3475" y="75"/>
                    <a:pt x="3302" y="204"/>
                  </a:cubicBezTo>
                  <a:cubicBezTo>
                    <a:pt x="2935" y="371"/>
                    <a:pt x="2602" y="671"/>
                    <a:pt x="2435" y="1038"/>
                  </a:cubicBezTo>
                  <a:cubicBezTo>
                    <a:pt x="2309" y="1446"/>
                    <a:pt x="2569" y="1944"/>
                    <a:pt x="2934" y="1944"/>
                  </a:cubicBezTo>
                  <a:cubicBezTo>
                    <a:pt x="2956" y="1944"/>
                    <a:pt x="2979" y="1942"/>
                    <a:pt x="3002" y="1938"/>
                  </a:cubicBezTo>
                  <a:cubicBezTo>
                    <a:pt x="3102" y="1905"/>
                    <a:pt x="3236" y="1905"/>
                    <a:pt x="3336" y="1905"/>
                  </a:cubicBezTo>
                  <a:cubicBezTo>
                    <a:pt x="3469" y="1972"/>
                    <a:pt x="3569" y="2105"/>
                    <a:pt x="3569" y="2272"/>
                  </a:cubicBezTo>
                  <a:cubicBezTo>
                    <a:pt x="3569" y="2439"/>
                    <a:pt x="3569" y="2572"/>
                    <a:pt x="3636" y="2739"/>
                  </a:cubicBezTo>
                  <a:cubicBezTo>
                    <a:pt x="3677" y="2821"/>
                    <a:pt x="3782" y="2878"/>
                    <a:pt x="3872" y="2878"/>
                  </a:cubicBezTo>
                  <a:cubicBezTo>
                    <a:pt x="3928" y="2878"/>
                    <a:pt x="3977" y="2857"/>
                    <a:pt x="4003" y="2806"/>
                  </a:cubicBezTo>
                  <a:cubicBezTo>
                    <a:pt x="4170" y="2572"/>
                    <a:pt x="4236" y="2272"/>
                    <a:pt x="4136" y="2038"/>
                  </a:cubicBezTo>
                  <a:cubicBezTo>
                    <a:pt x="4036" y="1772"/>
                    <a:pt x="4070" y="1471"/>
                    <a:pt x="4203" y="1238"/>
                  </a:cubicBezTo>
                  <a:cubicBezTo>
                    <a:pt x="4269" y="1159"/>
                    <a:pt x="4376" y="1122"/>
                    <a:pt x="4482" y="1122"/>
                  </a:cubicBezTo>
                  <a:cubicBezTo>
                    <a:pt x="4644" y="1122"/>
                    <a:pt x="4803" y="1210"/>
                    <a:pt x="4803" y="1371"/>
                  </a:cubicBezTo>
                  <a:cubicBezTo>
                    <a:pt x="4803" y="1538"/>
                    <a:pt x="4603" y="1638"/>
                    <a:pt x="4603" y="1772"/>
                  </a:cubicBezTo>
                  <a:cubicBezTo>
                    <a:pt x="4603" y="1938"/>
                    <a:pt x="4803" y="2038"/>
                    <a:pt x="4970" y="2038"/>
                  </a:cubicBezTo>
                  <a:cubicBezTo>
                    <a:pt x="5088" y="2015"/>
                    <a:pt x="5206" y="1991"/>
                    <a:pt x="5324" y="1991"/>
                  </a:cubicBezTo>
                  <a:cubicBezTo>
                    <a:pt x="5373" y="1991"/>
                    <a:pt x="5422" y="1995"/>
                    <a:pt x="5471" y="2005"/>
                  </a:cubicBezTo>
                  <a:cubicBezTo>
                    <a:pt x="5637" y="2038"/>
                    <a:pt x="5737" y="2239"/>
                    <a:pt x="5637" y="2372"/>
                  </a:cubicBezTo>
                  <a:cubicBezTo>
                    <a:pt x="5588" y="2430"/>
                    <a:pt x="5518" y="2449"/>
                    <a:pt x="5440" y="2449"/>
                  </a:cubicBezTo>
                  <a:cubicBezTo>
                    <a:pt x="5287" y="2449"/>
                    <a:pt x="5101" y="2376"/>
                    <a:pt x="4966" y="2376"/>
                  </a:cubicBezTo>
                  <a:cubicBezTo>
                    <a:pt x="4890" y="2376"/>
                    <a:pt x="4831" y="2399"/>
                    <a:pt x="4803" y="2472"/>
                  </a:cubicBezTo>
                  <a:cubicBezTo>
                    <a:pt x="4770" y="2572"/>
                    <a:pt x="4803" y="2639"/>
                    <a:pt x="4803" y="2706"/>
                  </a:cubicBezTo>
                  <a:cubicBezTo>
                    <a:pt x="4803" y="2939"/>
                    <a:pt x="4470" y="3039"/>
                    <a:pt x="4236" y="3073"/>
                  </a:cubicBezTo>
                  <a:cubicBezTo>
                    <a:pt x="4151" y="3085"/>
                    <a:pt x="4065" y="3092"/>
                    <a:pt x="3980" y="3092"/>
                  </a:cubicBezTo>
                  <a:cubicBezTo>
                    <a:pt x="3832" y="3092"/>
                    <a:pt x="3684" y="3069"/>
                    <a:pt x="3536" y="3006"/>
                  </a:cubicBezTo>
                  <a:cubicBezTo>
                    <a:pt x="3302" y="2906"/>
                    <a:pt x="3202" y="2672"/>
                    <a:pt x="3302" y="2439"/>
                  </a:cubicBezTo>
                  <a:cubicBezTo>
                    <a:pt x="3260" y="2418"/>
                    <a:pt x="3215" y="2407"/>
                    <a:pt x="3170" y="2407"/>
                  </a:cubicBezTo>
                  <a:cubicBezTo>
                    <a:pt x="3073" y="2407"/>
                    <a:pt x="2981" y="2458"/>
                    <a:pt x="2935" y="2572"/>
                  </a:cubicBezTo>
                  <a:cubicBezTo>
                    <a:pt x="2869" y="2706"/>
                    <a:pt x="2869" y="2872"/>
                    <a:pt x="2902" y="3006"/>
                  </a:cubicBezTo>
                  <a:cubicBezTo>
                    <a:pt x="2870" y="2998"/>
                    <a:pt x="2840" y="2994"/>
                    <a:pt x="2810" y="2994"/>
                  </a:cubicBezTo>
                  <a:cubicBezTo>
                    <a:pt x="2588" y="2994"/>
                    <a:pt x="2415" y="3196"/>
                    <a:pt x="2268" y="3373"/>
                  </a:cubicBezTo>
                  <a:cubicBezTo>
                    <a:pt x="2135" y="3573"/>
                    <a:pt x="2001" y="3840"/>
                    <a:pt x="1735" y="3906"/>
                  </a:cubicBezTo>
                  <a:cubicBezTo>
                    <a:pt x="1501" y="3973"/>
                    <a:pt x="1168" y="3873"/>
                    <a:pt x="1034" y="4107"/>
                  </a:cubicBezTo>
                  <a:cubicBezTo>
                    <a:pt x="867" y="4373"/>
                    <a:pt x="1334" y="4740"/>
                    <a:pt x="1168" y="5041"/>
                  </a:cubicBezTo>
                  <a:cubicBezTo>
                    <a:pt x="1067" y="5207"/>
                    <a:pt x="834" y="5207"/>
                    <a:pt x="667" y="5241"/>
                  </a:cubicBezTo>
                  <a:cubicBezTo>
                    <a:pt x="167" y="5441"/>
                    <a:pt x="0" y="6041"/>
                    <a:pt x="334" y="6475"/>
                  </a:cubicBezTo>
                  <a:cubicBezTo>
                    <a:pt x="517" y="6658"/>
                    <a:pt x="759" y="6750"/>
                    <a:pt x="1005" y="6750"/>
                  </a:cubicBezTo>
                  <a:cubicBezTo>
                    <a:pt x="1251" y="6750"/>
                    <a:pt x="1501" y="6658"/>
                    <a:pt x="1701" y="6475"/>
                  </a:cubicBezTo>
                  <a:cubicBezTo>
                    <a:pt x="1901" y="6175"/>
                    <a:pt x="2068" y="5875"/>
                    <a:pt x="2202" y="5574"/>
                  </a:cubicBezTo>
                  <a:cubicBezTo>
                    <a:pt x="2354" y="5269"/>
                    <a:pt x="2647" y="5103"/>
                    <a:pt x="2952" y="5103"/>
                  </a:cubicBezTo>
                  <a:cubicBezTo>
                    <a:pt x="2980" y="5103"/>
                    <a:pt x="3008" y="5105"/>
                    <a:pt x="3036" y="5107"/>
                  </a:cubicBezTo>
                  <a:cubicBezTo>
                    <a:pt x="3169" y="5141"/>
                    <a:pt x="3302" y="5207"/>
                    <a:pt x="3402" y="5307"/>
                  </a:cubicBezTo>
                  <a:lnTo>
                    <a:pt x="3869" y="5741"/>
                  </a:lnTo>
                  <a:cubicBezTo>
                    <a:pt x="4003" y="5808"/>
                    <a:pt x="4070" y="5908"/>
                    <a:pt x="4103" y="6075"/>
                  </a:cubicBezTo>
                  <a:cubicBezTo>
                    <a:pt x="4103" y="6175"/>
                    <a:pt x="4003" y="6241"/>
                    <a:pt x="3970" y="6342"/>
                  </a:cubicBezTo>
                  <a:cubicBezTo>
                    <a:pt x="3888" y="6587"/>
                    <a:pt x="4141" y="6810"/>
                    <a:pt x="4382" y="6810"/>
                  </a:cubicBezTo>
                  <a:cubicBezTo>
                    <a:pt x="4435" y="6810"/>
                    <a:pt x="4488" y="6799"/>
                    <a:pt x="4537" y="6775"/>
                  </a:cubicBezTo>
                  <a:cubicBezTo>
                    <a:pt x="4803" y="6575"/>
                    <a:pt x="4870" y="6208"/>
                    <a:pt x="4670" y="5941"/>
                  </a:cubicBezTo>
                  <a:cubicBezTo>
                    <a:pt x="4403" y="5608"/>
                    <a:pt x="3836" y="5441"/>
                    <a:pt x="3869" y="5007"/>
                  </a:cubicBezTo>
                  <a:cubicBezTo>
                    <a:pt x="3944" y="4942"/>
                    <a:pt x="4035" y="4913"/>
                    <a:pt x="4131" y="4913"/>
                  </a:cubicBezTo>
                  <a:cubicBezTo>
                    <a:pt x="4375" y="4913"/>
                    <a:pt x="4650" y="5101"/>
                    <a:pt x="4770" y="5341"/>
                  </a:cubicBezTo>
                  <a:cubicBezTo>
                    <a:pt x="4937" y="5708"/>
                    <a:pt x="4937" y="6075"/>
                    <a:pt x="5104" y="6408"/>
                  </a:cubicBezTo>
                  <a:cubicBezTo>
                    <a:pt x="5211" y="6704"/>
                    <a:pt x="5492" y="6956"/>
                    <a:pt x="5771" y="6956"/>
                  </a:cubicBezTo>
                  <a:cubicBezTo>
                    <a:pt x="5838" y="6956"/>
                    <a:pt x="5906" y="6941"/>
                    <a:pt x="5971" y="6909"/>
                  </a:cubicBezTo>
                  <a:cubicBezTo>
                    <a:pt x="5871" y="6608"/>
                    <a:pt x="5804" y="6308"/>
                    <a:pt x="5704" y="6008"/>
                  </a:cubicBezTo>
                  <a:cubicBezTo>
                    <a:pt x="5736" y="5990"/>
                    <a:pt x="5767" y="5982"/>
                    <a:pt x="5799" y="5982"/>
                  </a:cubicBezTo>
                  <a:cubicBezTo>
                    <a:pt x="5984" y="5982"/>
                    <a:pt x="6173" y="6248"/>
                    <a:pt x="6381" y="6248"/>
                  </a:cubicBezTo>
                  <a:cubicBezTo>
                    <a:pt x="6400" y="6248"/>
                    <a:pt x="6419" y="6246"/>
                    <a:pt x="6438" y="6241"/>
                  </a:cubicBezTo>
                  <a:cubicBezTo>
                    <a:pt x="6571" y="6208"/>
                    <a:pt x="6605" y="5975"/>
                    <a:pt x="6538" y="5841"/>
                  </a:cubicBezTo>
                  <a:cubicBezTo>
                    <a:pt x="6438" y="5708"/>
                    <a:pt x="6371" y="5541"/>
                    <a:pt x="6305" y="5408"/>
                  </a:cubicBezTo>
                  <a:cubicBezTo>
                    <a:pt x="6305" y="5139"/>
                    <a:pt x="6518" y="4897"/>
                    <a:pt x="6802" y="4897"/>
                  </a:cubicBezTo>
                  <a:cubicBezTo>
                    <a:pt x="6836" y="4897"/>
                    <a:pt x="6870" y="4900"/>
                    <a:pt x="6905" y="4907"/>
                  </a:cubicBezTo>
                  <a:cubicBezTo>
                    <a:pt x="7205" y="4974"/>
                    <a:pt x="7405" y="5207"/>
                    <a:pt x="7472" y="5508"/>
                  </a:cubicBezTo>
                  <a:cubicBezTo>
                    <a:pt x="7472" y="5641"/>
                    <a:pt x="7505" y="5741"/>
                    <a:pt x="7539" y="5875"/>
                  </a:cubicBezTo>
                  <a:cubicBezTo>
                    <a:pt x="7639" y="6108"/>
                    <a:pt x="7972" y="6175"/>
                    <a:pt x="8173" y="6275"/>
                  </a:cubicBezTo>
                  <a:cubicBezTo>
                    <a:pt x="8406" y="6408"/>
                    <a:pt x="8673" y="6608"/>
                    <a:pt x="8573" y="6842"/>
                  </a:cubicBezTo>
                  <a:cubicBezTo>
                    <a:pt x="8539" y="6942"/>
                    <a:pt x="8406" y="7042"/>
                    <a:pt x="8439" y="7175"/>
                  </a:cubicBezTo>
                  <a:cubicBezTo>
                    <a:pt x="8506" y="7276"/>
                    <a:pt x="8640" y="7309"/>
                    <a:pt x="8640" y="7409"/>
                  </a:cubicBezTo>
                  <a:cubicBezTo>
                    <a:pt x="8640" y="7509"/>
                    <a:pt x="8573" y="7509"/>
                    <a:pt x="8506" y="7542"/>
                  </a:cubicBezTo>
                  <a:cubicBezTo>
                    <a:pt x="8339" y="7609"/>
                    <a:pt x="8173" y="7609"/>
                    <a:pt x="8006" y="7709"/>
                  </a:cubicBezTo>
                  <a:cubicBezTo>
                    <a:pt x="7839" y="7743"/>
                    <a:pt x="7706" y="7909"/>
                    <a:pt x="7706" y="8076"/>
                  </a:cubicBezTo>
                  <a:cubicBezTo>
                    <a:pt x="7706" y="8310"/>
                    <a:pt x="8039" y="8443"/>
                    <a:pt x="8173" y="8643"/>
                  </a:cubicBezTo>
                  <a:cubicBezTo>
                    <a:pt x="8306" y="8843"/>
                    <a:pt x="8273" y="9077"/>
                    <a:pt x="8373" y="9310"/>
                  </a:cubicBezTo>
                  <a:cubicBezTo>
                    <a:pt x="8439" y="9477"/>
                    <a:pt x="8573" y="9677"/>
                    <a:pt x="8740" y="9811"/>
                  </a:cubicBezTo>
                  <a:cubicBezTo>
                    <a:pt x="9140" y="10378"/>
                    <a:pt x="9207" y="11078"/>
                    <a:pt x="9407" y="11712"/>
                  </a:cubicBezTo>
                  <a:cubicBezTo>
                    <a:pt x="9507" y="12012"/>
                    <a:pt x="9674" y="12312"/>
                    <a:pt x="9974" y="12379"/>
                  </a:cubicBezTo>
                  <a:cubicBezTo>
                    <a:pt x="10141" y="12379"/>
                    <a:pt x="10307" y="12346"/>
                    <a:pt x="10441" y="12279"/>
                  </a:cubicBezTo>
                  <a:cubicBezTo>
                    <a:pt x="10908" y="12146"/>
                    <a:pt x="11308" y="11912"/>
                    <a:pt x="11642" y="11579"/>
                  </a:cubicBezTo>
                  <a:cubicBezTo>
                    <a:pt x="11975" y="11245"/>
                    <a:pt x="12009" y="10711"/>
                    <a:pt x="11742" y="10344"/>
                  </a:cubicBezTo>
                  <a:cubicBezTo>
                    <a:pt x="11708" y="10278"/>
                    <a:pt x="11642" y="10244"/>
                    <a:pt x="11575" y="10244"/>
                  </a:cubicBezTo>
                  <a:cubicBezTo>
                    <a:pt x="11508" y="10244"/>
                    <a:pt x="11442" y="10278"/>
                    <a:pt x="11375" y="10311"/>
                  </a:cubicBezTo>
                  <a:cubicBezTo>
                    <a:pt x="11300" y="10343"/>
                    <a:pt x="11222" y="10358"/>
                    <a:pt x="11143" y="10358"/>
                  </a:cubicBezTo>
                  <a:cubicBezTo>
                    <a:pt x="10977" y="10358"/>
                    <a:pt x="10810" y="10291"/>
                    <a:pt x="10674" y="10178"/>
                  </a:cubicBezTo>
                  <a:cubicBezTo>
                    <a:pt x="10508" y="10011"/>
                    <a:pt x="10374" y="9811"/>
                    <a:pt x="10274" y="9577"/>
                  </a:cubicBezTo>
                  <a:cubicBezTo>
                    <a:pt x="10141" y="9344"/>
                    <a:pt x="10041" y="9110"/>
                    <a:pt x="9907" y="8877"/>
                  </a:cubicBezTo>
                  <a:cubicBezTo>
                    <a:pt x="9980" y="8818"/>
                    <a:pt x="10060" y="8792"/>
                    <a:pt x="10140" y="8792"/>
                  </a:cubicBezTo>
                  <a:cubicBezTo>
                    <a:pt x="10243" y="8792"/>
                    <a:pt x="10347" y="8835"/>
                    <a:pt x="10441" y="8910"/>
                  </a:cubicBezTo>
                  <a:cubicBezTo>
                    <a:pt x="10574" y="9043"/>
                    <a:pt x="10674" y="9177"/>
                    <a:pt x="10774" y="9310"/>
                  </a:cubicBezTo>
                  <a:cubicBezTo>
                    <a:pt x="11175" y="9744"/>
                    <a:pt x="11742" y="10011"/>
                    <a:pt x="12309" y="10044"/>
                  </a:cubicBezTo>
                  <a:cubicBezTo>
                    <a:pt x="12442" y="10044"/>
                    <a:pt x="12609" y="10078"/>
                    <a:pt x="12742" y="10111"/>
                  </a:cubicBezTo>
                  <a:cubicBezTo>
                    <a:pt x="13143" y="10311"/>
                    <a:pt x="13276" y="10945"/>
                    <a:pt x="13743" y="11078"/>
                  </a:cubicBezTo>
                  <a:cubicBezTo>
                    <a:pt x="13877" y="11112"/>
                    <a:pt x="14010" y="11112"/>
                    <a:pt x="14110" y="11178"/>
                  </a:cubicBezTo>
                  <a:cubicBezTo>
                    <a:pt x="14310" y="11278"/>
                    <a:pt x="14410" y="11445"/>
                    <a:pt x="14444" y="11645"/>
                  </a:cubicBezTo>
                  <a:cubicBezTo>
                    <a:pt x="14510" y="12012"/>
                    <a:pt x="14610" y="12346"/>
                    <a:pt x="14744" y="12713"/>
                  </a:cubicBezTo>
                  <a:cubicBezTo>
                    <a:pt x="14877" y="13046"/>
                    <a:pt x="15178" y="13313"/>
                    <a:pt x="15578" y="13347"/>
                  </a:cubicBezTo>
                  <a:cubicBezTo>
                    <a:pt x="15811" y="13347"/>
                    <a:pt x="16011" y="13246"/>
                    <a:pt x="16178" y="13080"/>
                  </a:cubicBezTo>
                  <a:cubicBezTo>
                    <a:pt x="16212" y="12746"/>
                    <a:pt x="16212" y="12413"/>
                    <a:pt x="16212" y="12079"/>
                  </a:cubicBezTo>
                  <a:cubicBezTo>
                    <a:pt x="16245" y="11946"/>
                    <a:pt x="16245" y="11879"/>
                    <a:pt x="16245" y="11812"/>
                  </a:cubicBezTo>
                  <a:lnTo>
                    <a:pt x="16245" y="11178"/>
                  </a:lnTo>
                  <a:cubicBezTo>
                    <a:pt x="16245" y="10945"/>
                    <a:pt x="16212" y="10745"/>
                    <a:pt x="16178" y="10511"/>
                  </a:cubicBezTo>
                  <a:cubicBezTo>
                    <a:pt x="16178" y="10278"/>
                    <a:pt x="16145" y="10178"/>
                    <a:pt x="16145" y="10011"/>
                  </a:cubicBezTo>
                  <a:cubicBezTo>
                    <a:pt x="16112" y="9844"/>
                    <a:pt x="16078" y="9644"/>
                    <a:pt x="16045" y="9477"/>
                  </a:cubicBezTo>
                  <a:cubicBezTo>
                    <a:pt x="15945" y="8943"/>
                    <a:pt x="15845" y="8410"/>
                    <a:pt x="15678" y="7909"/>
                  </a:cubicBezTo>
                  <a:cubicBezTo>
                    <a:pt x="15645" y="7676"/>
                    <a:pt x="15578" y="7509"/>
                    <a:pt x="15511" y="7309"/>
                  </a:cubicBezTo>
                  <a:cubicBezTo>
                    <a:pt x="15444" y="7109"/>
                    <a:pt x="15378" y="6909"/>
                    <a:pt x="15311" y="6708"/>
                  </a:cubicBezTo>
                  <a:cubicBezTo>
                    <a:pt x="15211" y="6575"/>
                    <a:pt x="15144" y="6442"/>
                    <a:pt x="15044" y="6308"/>
                  </a:cubicBezTo>
                  <a:cubicBezTo>
                    <a:pt x="14210" y="4974"/>
                    <a:pt x="12976" y="3906"/>
                    <a:pt x="12009" y="2639"/>
                  </a:cubicBezTo>
                  <a:cubicBezTo>
                    <a:pt x="11708" y="2239"/>
                    <a:pt x="11475" y="1872"/>
                    <a:pt x="10941" y="1805"/>
                  </a:cubicBezTo>
                  <a:cubicBezTo>
                    <a:pt x="10849" y="1793"/>
                    <a:pt x="10763" y="1789"/>
                    <a:pt x="10681" y="1789"/>
                  </a:cubicBezTo>
                  <a:cubicBezTo>
                    <a:pt x="10396" y="1789"/>
                    <a:pt x="10164" y="1843"/>
                    <a:pt x="9949" y="1843"/>
                  </a:cubicBezTo>
                  <a:cubicBezTo>
                    <a:pt x="9686" y="1843"/>
                    <a:pt x="9450" y="1762"/>
                    <a:pt x="9173" y="1405"/>
                  </a:cubicBezTo>
                  <a:cubicBezTo>
                    <a:pt x="9044" y="1250"/>
                    <a:pt x="8855" y="1095"/>
                    <a:pt x="8668" y="1095"/>
                  </a:cubicBezTo>
                  <a:cubicBezTo>
                    <a:pt x="8613" y="1095"/>
                    <a:pt x="8559" y="1108"/>
                    <a:pt x="8506" y="1138"/>
                  </a:cubicBezTo>
                  <a:cubicBezTo>
                    <a:pt x="8573" y="1271"/>
                    <a:pt x="8640" y="1438"/>
                    <a:pt x="8706" y="1605"/>
                  </a:cubicBezTo>
                  <a:cubicBezTo>
                    <a:pt x="8706" y="1638"/>
                    <a:pt x="8706" y="1672"/>
                    <a:pt x="8706" y="1705"/>
                  </a:cubicBezTo>
                  <a:cubicBezTo>
                    <a:pt x="8706" y="1794"/>
                    <a:pt x="8617" y="1838"/>
                    <a:pt x="8528" y="1838"/>
                  </a:cubicBezTo>
                  <a:cubicBezTo>
                    <a:pt x="8484" y="1838"/>
                    <a:pt x="8439" y="1827"/>
                    <a:pt x="8406" y="1805"/>
                  </a:cubicBezTo>
                  <a:cubicBezTo>
                    <a:pt x="8339" y="1705"/>
                    <a:pt x="8239" y="1638"/>
                    <a:pt x="8206" y="1538"/>
                  </a:cubicBezTo>
                  <a:cubicBezTo>
                    <a:pt x="8038" y="1333"/>
                    <a:pt x="7797" y="1222"/>
                    <a:pt x="7559" y="1222"/>
                  </a:cubicBezTo>
                  <a:cubicBezTo>
                    <a:pt x="7371" y="1222"/>
                    <a:pt x="7185" y="1291"/>
                    <a:pt x="7038" y="1438"/>
                  </a:cubicBezTo>
                  <a:cubicBezTo>
                    <a:pt x="7038" y="1271"/>
                    <a:pt x="6938" y="1138"/>
                    <a:pt x="6805" y="1071"/>
                  </a:cubicBezTo>
                  <a:cubicBezTo>
                    <a:pt x="6747" y="1332"/>
                    <a:pt x="6512" y="1518"/>
                    <a:pt x="6255" y="1518"/>
                  </a:cubicBezTo>
                  <a:cubicBezTo>
                    <a:pt x="6216" y="1518"/>
                    <a:pt x="6177" y="1513"/>
                    <a:pt x="6138" y="1505"/>
                  </a:cubicBezTo>
                  <a:cubicBezTo>
                    <a:pt x="6071" y="1338"/>
                    <a:pt x="6338" y="1338"/>
                    <a:pt x="6438" y="1205"/>
                  </a:cubicBezTo>
                  <a:cubicBezTo>
                    <a:pt x="6538" y="1071"/>
                    <a:pt x="6438" y="904"/>
                    <a:pt x="6305" y="804"/>
                  </a:cubicBezTo>
                  <a:cubicBezTo>
                    <a:pt x="6004" y="571"/>
                    <a:pt x="5637" y="404"/>
                    <a:pt x="5270" y="404"/>
                  </a:cubicBezTo>
                  <a:cubicBezTo>
                    <a:pt x="5204" y="412"/>
                    <a:pt x="5139" y="416"/>
                    <a:pt x="5076" y="416"/>
                  </a:cubicBezTo>
                  <a:cubicBezTo>
                    <a:pt x="4887" y="416"/>
                    <a:pt x="4712" y="379"/>
                    <a:pt x="4537" y="304"/>
                  </a:cubicBezTo>
                  <a:cubicBezTo>
                    <a:pt x="4403" y="237"/>
                    <a:pt x="4336" y="137"/>
                    <a:pt x="4203" y="70"/>
                  </a:cubicBezTo>
                  <a:cubicBezTo>
                    <a:pt x="4097" y="23"/>
                    <a:pt x="3986" y="1"/>
                    <a:pt x="3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73"/>
            <p:cNvSpPr/>
            <p:nvPr/>
          </p:nvSpPr>
          <p:spPr>
            <a:xfrm>
              <a:off x="1748083" y="4230210"/>
              <a:ext cx="41349" cy="145740"/>
            </a:xfrm>
            <a:custGeom>
              <a:avLst/>
              <a:gdLst/>
              <a:ahLst/>
              <a:cxnLst/>
              <a:rect l="l" t="t" r="r" b="b"/>
              <a:pathLst>
                <a:path w="1969" h="6940" extrusionOk="0">
                  <a:moveTo>
                    <a:pt x="0" y="1"/>
                  </a:moveTo>
                  <a:lnTo>
                    <a:pt x="0" y="6939"/>
                  </a:lnTo>
                  <a:lnTo>
                    <a:pt x="1968" y="6939"/>
                  </a:lnTo>
                  <a:lnTo>
                    <a:pt x="196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73"/>
            <p:cNvSpPr/>
            <p:nvPr/>
          </p:nvSpPr>
          <p:spPr>
            <a:xfrm>
              <a:off x="1409038" y="3569655"/>
              <a:ext cx="593334" cy="669690"/>
            </a:xfrm>
            <a:custGeom>
              <a:avLst/>
              <a:gdLst/>
              <a:ahLst/>
              <a:cxnLst/>
              <a:rect l="l" t="t" r="r" b="b"/>
              <a:pathLst>
                <a:path w="28254" h="31890" extrusionOk="0">
                  <a:moveTo>
                    <a:pt x="9007" y="0"/>
                  </a:moveTo>
                  <a:lnTo>
                    <a:pt x="8807" y="100"/>
                  </a:lnTo>
                  <a:cubicBezTo>
                    <a:pt x="3370" y="3069"/>
                    <a:pt x="0" y="8740"/>
                    <a:pt x="0" y="14944"/>
                  </a:cubicBezTo>
                  <a:cubicBezTo>
                    <a:pt x="0" y="24284"/>
                    <a:pt x="7673" y="31890"/>
                    <a:pt x="17113" y="31890"/>
                  </a:cubicBezTo>
                  <a:cubicBezTo>
                    <a:pt x="21116" y="31856"/>
                    <a:pt x="24952" y="30489"/>
                    <a:pt x="28054" y="27953"/>
                  </a:cubicBezTo>
                  <a:lnTo>
                    <a:pt x="28254" y="27753"/>
                  </a:lnTo>
                  <a:lnTo>
                    <a:pt x="27187" y="26686"/>
                  </a:lnTo>
                  <a:lnTo>
                    <a:pt x="26820" y="27053"/>
                  </a:lnTo>
                  <a:lnTo>
                    <a:pt x="27520" y="27720"/>
                  </a:lnTo>
                  <a:cubicBezTo>
                    <a:pt x="24551" y="30088"/>
                    <a:pt x="20882" y="31389"/>
                    <a:pt x="17113" y="31389"/>
                  </a:cubicBezTo>
                  <a:cubicBezTo>
                    <a:pt x="7939" y="31389"/>
                    <a:pt x="467" y="23984"/>
                    <a:pt x="467" y="14911"/>
                  </a:cubicBezTo>
                  <a:cubicBezTo>
                    <a:pt x="467" y="9007"/>
                    <a:pt x="3670" y="3536"/>
                    <a:pt x="8840" y="634"/>
                  </a:cubicBezTo>
                  <a:lnTo>
                    <a:pt x="9741" y="1868"/>
                  </a:lnTo>
                  <a:lnTo>
                    <a:pt x="10141" y="1601"/>
                  </a:lnTo>
                  <a:lnTo>
                    <a:pt x="900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73"/>
            <p:cNvSpPr/>
            <p:nvPr/>
          </p:nvSpPr>
          <p:spPr>
            <a:xfrm>
              <a:off x="1603078" y="4375929"/>
              <a:ext cx="318738" cy="24528"/>
            </a:xfrm>
            <a:custGeom>
              <a:avLst/>
              <a:gdLst/>
              <a:ahLst/>
              <a:cxnLst/>
              <a:rect l="l" t="t" r="r" b="b"/>
              <a:pathLst>
                <a:path w="15178" h="1168" extrusionOk="0">
                  <a:moveTo>
                    <a:pt x="0" y="0"/>
                  </a:moveTo>
                  <a:lnTo>
                    <a:pt x="0" y="1168"/>
                  </a:lnTo>
                  <a:lnTo>
                    <a:pt x="15178" y="1168"/>
                  </a:lnTo>
                  <a:lnTo>
                    <a:pt x="1517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1" name="Google Shape;2251;p73"/>
          <p:cNvGrpSpPr/>
          <p:nvPr/>
        </p:nvGrpSpPr>
        <p:grpSpPr>
          <a:xfrm>
            <a:off x="1681877" y="1735638"/>
            <a:ext cx="2039950" cy="2368850"/>
            <a:chOff x="4846119" y="1805657"/>
            <a:chExt cx="2168775" cy="2518446"/>
          </a:xfrm>
        </p:grpSpPr>
        <p:grpSp>
          <p:nvGrpSpPr>
            <p:cNvPr id="2252" name="Google Shape;2252;p73"/>
            <p:cNvGrpSpPr/>
            <p:nvPr/>
          </p:nvGrpSpPr>
          <p:grpSpPr>
            <a:xfrm>
              <a:off x="4846119" y="1805657"/>
              <a:ext cx="2168775" cy="2518446"/>
              <a:chOff x="2231419" y="1513545"/>
              <a:chExt cx="2168775" cy="2518446"/>
            </a:xfrm>
          </p:grpSpPr>
          <p:sp>
            <p:nvSpPr>
              <p:cNvPr id="2253" name="Google Shape;2253;p73"/>
              <p:cNvSpPr/>
              <p:nvPr/>
            </p:nvSpPr>
            <p:spPr>
              <a:xfrm>
                <a:off x="3688462" y="3011349"/>
                <a:ext cx="322245" cy="324345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15445" extrusionOk="0">
                    <a:moveTo>
                      <a:pt x="5805" y="0"/>
                    </a:moveTo>
                    <a:lnTo>
                      <a:pt x="1" y="8340"/>
                    </a:lnTo>
                    <a:lnTo>
                      <a:pt x="9241" y="15445"/>
                    </a:lnTo>
                    <a:cubicBezTo>
                      <a:pt x="9241" y="15445"/>
                      <a:pt x="12676" y="14744"/>
                      <a:pt x="14011" y="13277"/>
                    </a:cubicBezTo>
                    <a:cubicBezTo>
                      <a:pt x="15312" y="11809"/>
                      <a:pt x="15345" y="8340"/>
                      <a:pt x="15345" y="8340"/>
                    </a:cubicBezTo>
                    <a:lnTo>
                      <a:pt x="5805" y="0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73"/>
              <p:cNvSpPr/>
              <p:nvPr/>
            </p:nvSpPr>
            <p:spPr>
              <a:xfrm>
                <a:off x="2835946" y="2589900"/>
                <a:ext cx="1013649" cy="608496"/>
              </a:xfrm>
              <a:custGeom>
                <a:avLst/>
                <a:gdLst/>
                <a:ahLst/>
                <a:cxnLst/>
                <a:rect l="l" t="t" r="r" b="b"/>
                <a:pathLst>
                  <a:path w="48269" h="28976" extrusionOk="0">
                    <a:moveTo>
                      <a:pt x="22174" y="0"/>
                    </a:moveTo>
                    <a:cubicBezTo>
                      <a:pt x="20423" y="0"/>
                      <a:pt x="18721" y="440"/>
                      <a:pt x="17747" y="1056"/>
                    </a:cubicBezTo>
                    <a:cubicBezTo>
                      <a:pt x="16213" y="1990"/>
                      <a:pt x="2469" y="13698"/>
                      <a:pt x="2436" y="13965"/>
                    </a:cubicBezTo>
                    <a:cubicBezTo>
                      <a:pt x="2436" y="13965"/>
                      <a:pt x="1" y="22638"/>
                      <a:pt x="1" y="22871"/>
                    </a:cubicBezTo>
                    <a:cubicBezTo>
                      <a:pt x="1" y="23128"/>
                      <a:pt x="6888" y="25721"/>
                      <a:pt x="7586" y="25721"/>
                    </a:cubicBezTo>
                    <a:cubicBezTo>
                      <a:pt x="7615" y="25721"/>
                      <a:pt x="7633" y="25716"/>
                      <a:pt x="7640" y="25707"/>
                    </a:cubicBezTo>
                    <a:cubicBezTo>
                      <a:pt x="7807" y="25473"/>
                      <a:pt x="23718" y="15900"/>
                      <a:pt x="23718" y="15900"/>
                    </a:cubicBezTo>
                    <a:lnTo>
                      <a:pt x="40497" y="28976"/>
                    </a:lnTo>
                    <a:lnTo>
                      <a:pt x="48269" y="19469"/>
                    </a:lnTo>
                    <a:cubicBezTo>
                      <a:pt x="48269" y="19469"/>
                      <a:pt x="28988" y="3357"/>
                      <a:pt x="26720" y="1423"/>
                    </a:cubicBezTo>
                    <a:cubicBezTo>
                      <a:pt x="25549" y="398"/>
                      <a:pt x="23840" y="0"/>
                      <a:pt x="2217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73"/>
              <p:cNvSpPr/>
              <p:nvPr/>
            </p:nvSpPr>
            <p:spPr>
              <a:xfrm>
                <a:off x="3806146" y="3131826"/>
                <a:ext cx="594048" cy="375060"/>
              </a:xfrm>
              <a:custGeom>
                <a:avLst/>
                <a:gdLst/>
                <a:ahLst/>
                <a:cxnLst/>
                <a:rect l="l" t="t" r="r" b="b"/>
                <a:pathLst>
                  <a:path w="28288" h="17860" extrusionOk="0">
                    <a:moveTo>
                      <a:pt x="7106" y="1"/>
                    </a:moveTo>
                    <a:lnTo>
                      <a:pt x="1" y="6939"/>
                    </a:lnTo>
                    <a:lnTo>
                      <a:pt x="8140" y="13844"/>
                    </a:lnTo>
                    <a:lnTo>
                      <a:pt x="9908" y="17180"/>
                    </a:lnTo>
                    <a:cubicBezTo>
                      <a:pt x="10181" y="17674"/>
                      <a:pt x="10485" y="17859"/>
                      <a:pt x="10829" y="17859"/>
                    </a:cubicBezTo>
                    <a:cubicBezTo>
                      <a:pt x="11367" y="17859"/>
                      <a:pt x="12003" y="17407"/>
                      <a:pt x="12776" y="16980"/>
                    </a:cubicBezTo>
                    <a:lnTo>
                      <a:pt x="28287" y="8707"/>
                    </a:lnTo>
                    <a:cubicBezTo>
                      <a:pt x="28287" y="8707"/>
                      <a:pt x="28192" y="6869"/>
                      <a:pt x="26890" y="6869"/>
                    </a:cubicBezTo>
                    <a:cubicBezTo>
                      <a:pt x="26856" y="6869"/>
                      <a:pt x="26822" y="6870"/>
                      <a:pt x="26786" y="6872"/>
                    </a:cubicBezTo>
                    <a:cubicBezTo>
                      <a:pt x="26386" y="6911"/>
                      <a:pt x="25183" y="6924"/>
                      <a:pt x="23667" y="6924"/>
                    </a:cubicBezTo>
                    <a:cubicBezTo>
                      <a:pt x="19879" y="6924"/>
                      <a:pt x="14144" y="6839"/>
                      <a:pt x="14144" y="6839"/>
                    </a:cubicBezTo>
                    <a:lnTo>
                      <a:pt x="710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73"/>
              <p:cNvSpPr/>
              <p:nvPr/>
            </p:nvSpPr>
            <p:spPr>
              <a:xfrm>
                <a:off x="3772525" y="3097953"/>
                <a:ext cx="213675" cy="216447"/>
              </a:xfrm>
              <a:custGeom>
                <a:avLst/>
                <a:gdLst/>
                <a:ahLst/>
                <a:cxnLst/>
                <a:rect l="l" t="t" r="r" b="b"/>
                <a:pathLst>
                  <a:path w="10175" h="10307" extrusionOk="0">
                    <a:moveTo>
                      <a:pt x="7595" y="0"/>
                    </a:moveTo>
                    <a:cubicBezTo>
                      <a:pt x="7388" y="0"/>
                      <a:pt x="7185" y="83"/>
                      <a:pt x="7039" y="246"/>
                    </a:cubicBezTo>
                    <a:lnTo>
                      <a:pt x="334" y="7351"/>
                    </a:lnTo>
                    <a:cubicBezTo>
                      <a:pt x="0" y="7685"/>
                      <a:pt x="34" y="8252"/>
                      <a:pt x="434" y="8552"/>
                    </a:cubicBezTo>
                    <a:lnTo>
                      <a:pt x="2569" y="10153"/>
                    </a:lnTo>
                    <a:cubicBezTo>
                      <a:pt x="2700" y="10255"/>
                      <a:pt x="2864" y="10307"/>
                      <a:pt x="3028" y="10307"/>
                    </a:cubicBezTo>
                    <a:cubicBezTo>
                      <a:pt x="3240" y="10307"/>
                      <a:pt x="3453" y="10222"/>
                      <a:pt x="3603" y="10053"/>
                    </a:cubicBezTo>
                    <a:lnTo>
                      <a:pt x="9908" y="3282"/>
                    </a:lnTo>
                    <a:cubicBezTo>
                      <a:pt x="10174" y="2981"/>
                      <a:pt x="10174" y="2514"/>
                      <a:pt x="9908" y="2214"/>
                    </a:cubicBezTo>
                    <a:lnTo>
                      <a:pt x="8206" y="280"/>
                    </a:lnTo>
                    <a:cubicBezTo>
                      <a:pt x="8036" y="92"/>
                      <a:pt x="7812" y="0"/>
                      <a:pt x="7595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73"/>
              <p:cNvSpPr/>
              <p:nvPr/>
            </p:nvSpPr>
            <p:spPr>
              <a:xfrm>
                <a:off x="3891616" y="3131490"/>
                <a:ext cx="73563" cy="48006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286" extrusionOk="0">
                    <a:moveTo>
                      <a:pt x="317" y="0"/>
                    </a:moveTo>
                    <a:cubicBezTo>
                      <a:pt x="209" y="0"/>
                      <a:pt x="100" y="17"/>
                      <a:pt x="0" y="50"/>
                    </a:cubicBezTo>
                    <a:cubicBezTo>
                      <a:pt x="701" y="217"/>
                      <a:pt x="1334" y="450"/>
                      <a:pt x="1968" y="817"/>
                    </a:cubicBezTo>
                    <a:cubicBezTo>
                      <a:pt x="2535" y="1218"/>
                      <a:pt x="3036" y="1718"/>
                      <a:pt x="3503" y="2285"/>
                    </a:cubicBezTo>
                    <a:cubicBezTo>
                      <a:pt x="3436" y="2052"/>
                      <a:pt x="3336" y="1851"/>
                      <a:pt x="3202" y="1685"/>
                    </a:cubicBezTo>
                    <a:cubicBezTo>
                      <a:pt x="2902" y="1251"/>
                      <a:pt x="2535" y="884"/>
                      <a:pt x="2068" y="617"/>
                    </a:cubicBezTo>
                    <a:cubicBezTo>
                      <a:pt x="1635" y="350"/>
                      <a:pt x="1168" y="150"/>
                      <a:pt x="634" y="50"/>
                    </a:cubicBezTo>
                    <a:cubicBezTo>
                      <a:pt x="534" y="17"/>
                      <a:pt x="426" y="0"/>
                      <a:pt x="31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73"/>
              <p:cNvSpPr/>
              <p:nvPr/>
            </p:nvSpPr>
            <p:spPr>
              <a:xfrm>
                <a:off x="3985486" y="3429522"/>
                <a:ext cx="111384" cy="44940"/>
              </a:xfrm>
              <a:custGeom>
                <a:avLst/>
                <a:gdLst/>
                <a:ahLst/>
                <a:cxnLst/>
                <a:rect l="l" t="t" r="r" b="b"/>
                <a:pathLst>
                  <a:path w="5304" h="2140" extrusionOk="0">
                    <a:moveTo>
                      <a:pt x="1572" y="0"/>
                    </a:moveTo>
                    <a:cubicBezTo>
                      <a:pt x="1323" y="0"/>
                      <a:pt x="1074" y="23"/>
                      <a:pt x="834" y="68"/>
                    </a:cubicBezTo>
                    <a:cubicBezTo>
                      <a:pt x="534" y="68"/>
                      <a:pt x="267" y="168"/>
                      <a:pt x="0" y="335"/>
                    </a:cubicBezTo>
                    <a:cubicBezTo>
                      <a:pt x="0" y="340"/>
                      <a:pt x="6" y="342"/>
                      <a:pt x="18" y="342"/>
                    </a:cubicBezTo>
                    <a:cubicBezTo>
                      <a:pt x="95" y="342"/>
                      <a:pt x="407" y="259"/>
                      <a:pt x="867" y="202"/>
                    </a:cubicBezTo>
                    <a:cubicBezTo>
                      <a:pt x="1046" y="181"/>
                      <a:pt x="1224" y="170"/>
                      <a:pt x="1402" y="170"/>
                    </a:cubicBezTo>
                    <a:cubicBezTo>
                      <a:pt x="2619" y="170"/>
                      <a:pt x="3801" y="659"/>
                      <a:pt x="4703" y="1503"/>
                    </a:cubicBezTo>
                    <a:cubicBezTo>
                      <a:pt x="5052" y="1851"/>
                      <a:pt x="5250" y="2139"/>
                      <a:pt x="5297" y="2139"/>
                    </a:cubicBezTo>
                    <a:cubicBezTo>
                      <a:pt x="5300" y="2139"/>
                      <a:pt x="5302" y="2138"/>
                      <a:pt x="5304" y="2136"/>
                    </a:cubicBezTo>
                    <a:cubicBezTo>
                      <a:pt x="5204" y="1870"/>
                      <a:pt x="5004" y="1603"/>
                      <a:pt x="4803" y="1403"/>
                    </a:cubicBezTo>
                    <a:cubicBezTo>
                      <a:pt x="4303" y="869"/>
                      <a:pt x="3669" y="469"/>
                      <a:pt x="2969" y="235"/>
                    </a:cubicBezTo>
                    <a:cubicBezTo>
                      <a:pt x="2531" y="82"/>
                      <a:pt x="2049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73"/>
              <p:cNvSpPr/>
              <p:nvPr/>
            </p:nvSpPr>
            <p:spPr>
              <a:xfrm>
                <a:off x="4285282" y="3278931"/>
                <a:ext cx="19635" cy="87591"/>
              </a:xfrm>
              <a:custGeom>
                <a:avLst/>
                <a:gdLst/>
                <a:ahLst/>
                <a:cxnLst/>
                <a:rect l="l" t="t" r="r" b="b"/>
                <a:pathLst>
                  <a:path w="935" h="4171" extrusionOk="0">
                    <a:moveTo>
                      <a:pt x="701" y="1"/>
                    </a:moveTo>
                    <a:lnTo>
                      <a:pt x="701" y="1"/>
                    </a:lnTo>
                    <a:cubicBezTo>
                      <a:pt x="535" y="168"/>
                      <a:pt x="435" y="368"/>
                      <a:pt x="368" y="568"/>
                    </a:cubicBezTo>
                    <a:cubicBezTo>
                      <a:pt x="134" y="1068"/>
                      <a:pt x="1" y="1602"/>
                      <a:pt x="1" y="2136"/>
                    </a:cubicBezTo>
                    <a:cubicBezTo>
                      <a:pt x="1" y="2703"/>
                      <a:pt x="168" y="3236"/>
                      <a:pt x="468" y="3670"/>
                    </a:cubicBezTo>
                    <a:cubicBezTo>
                      <a:pt x="701" y="4037"/>
                      <a:pt x="902" y="4170"/>
                      <a:pt x="902" y="4170"/>
                    </a:cubicBezTo>
                    <a:cubicBezTo>
                      <a:pt x="935" y="4137"/>
                      <a:pt x="768" y="3937"/>
                      <a:pt x="601" y="3603"/>
                    </a:cubicBezTo>
                    <a:cubicBezTo>
                      <a:pt x="334" y="3170"/>
                      <a:pt x="234" y="2636"/>
                      <a:pt x="201" y="2136"/>
                    </a:cubicBezTo>
                    <a:cubicBezTo>
                      <a:pt x="234" y="1635"/>
                      <a:pt x="334" y="1102"/>
                      <a:pt x="501" y="635"/>
                    </a:cubicBezTo>
                    <a:cubicBezTo>
                      <a:pt x="568" y="434"/>
                      <a:pt x="635" y="234"/>
                      <a:pt x="70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73"/>
              <p:cNvSpPr/>
              <p:nvPr/>
            </p:nvSpPr>
            <p:spPr>
              <a:xfrm>
                <a:off x="2718976" y="1531185"/>
                <a:ext cx="328545" cy="983619"/>
              </a:xfrm>
              <a:custGeom>
                <a:avLst/>
                <a:gdLst/>
                <a:ahLst/>
                <a:cxnLst/>
                <a:rect l="l" t="t" r="r" b="b"/>
                <a:pathLst>
                  <a:path w="15645" h="46839" extrusionOk="0">
                    <a:moveTo>
                      <a:pt x="4670" y="1"/>
                    </a:moveTo>
                    <a:cubicBezTo>
                      <a:pt x="1001" y="7373"/>
                      <a:pt x="2535" y="19181"/>
                      <a:pt x="968" y="27220"/>
                    </a:cubicBezTo>
                    <a:cubicBezTo>
                      <a:pt x="434" y="30156"/>
                      <a:pt x="0" y="33191"/>
                      <a:pt x="634" y="36093"/>
                    </a:cubicBezTo>
                    <a:cubicBezTo>
                      <a:pt x="1134" y="37994"/>
                      <a:pt x="1868" y="39829"/>
                      <a:pt x="2836" y="41530"/>
                    </a:cubicBezTo>
                    <a:cubicBezTo>
                      <a:pt x="3770" y="43365"/>
                      <a:pt x="4904" y="45233"/>
                      <a:pt x="6672" y="46234"/>
                    </a:cubicBezTo>
                    <a:cubicBezTo>
                      <a:pt x="7367" y="46633"/>
                      <a:pt x="8191" y="46838"/>
                      <a:pt x="8999" y="46838"/>
                    </a:cubicBezTo>
                    <a:cubicBezTo>
                      <a:pt x="10285" y="46838"/>
                      <a:pt x="11528" y="46319"/>
                      <a:pt x="12142" y="45233"/>
                    </a:cubicBezTo>
                    <a:cubicBezTo>
                      <a:pt x="12910" y="43865"/>
                      <a:pt x="12543" y="42164"/>
                      <a:pt x="13143" y="40730"/>
                    </a:cubicBezTo>
                    <a:cubicBezTo>
                      <a:pt x="13810" y="39162"/>
                      <a:pt x="15645" y="37994"/>
                      <a:pt x="15445" y="36293"/>
                    </a:cubicBezTo>
                    <a:cubicBezTo>
                      <a:pt x="15278" y="34892"/>
                      <a:pt x="13777" y="34025"/>
                      <a:pt x="13443" y="32691"/>
                    </a:cubicBezTo>
                    <a:cubicBezTo>
                      <a:pt x="13010" y="31123"/>
                      <a:pt x="14277" y="29655"/>
                      <a:pt x="14477" y="28054"/>
                    </a:cubicBezTo>
                    <a:cubicBezTo>
                      <a:pt x="14677" y="26553"/>
                      <a:pt x="13910" y="25085"/>
                      <a:pt x="13510" y="23584"/>
                    </a:cubicBezTo>
                    <a:cubicBezTo>
                      <a:pt x="12676" y="20549"/>
                      <a:pt x="13343" y="17313"/>
                      <a:pt x="13610" y="14211"/>
                    </a:cubicBezTo>
                    <a:cubicBezTo>
                      <a:pt x="13910" y="11109"/>
                      <a:pt x="14077" y="5304"/>
                      <a:pt x="8973" y="1935"/>
                    </a:cubicBezTo>
                    <a:lnTo>
                      <a:pt x="467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73"/>
              <p:cNvSpPr/>
              <p:nvPr/>
            </p:nvSpPr>
            <p:spPr>
              <a:xfrm>
                <a:off x="2231419" y="2104905"/>
                <a:ext cx="683718" cy="1282638"/>
              </a:xfrm>
              <a:custGeom>
                <a:avLst/>
                <a:gdLst/>
                <a:ahLst/>
                <a:cxnLst/>
                <a:rect l="l" t="t" r="r" b="b"/>
                <a:pathLst>
                  <a:path w="32558" h="61078" extrusionOk="0">
                    <a:moveTo>
                      <a:pt x="14911" y="0"/>
                    </a:moveTo>
                    <a:cubicBezTo>
                      <a:pt x="14911" y="0"/>
                      <a:pt x="11676" y="367"/>
                      <a:pt x="9474" y="1902"/>
                    </a:cubicBezTo>
                    <a:cubicBezTo>
                      <a:pt x="6005" y="4370"/>
                      <a:pt x="3603" y="9874"/>
                      <a:pt x="2402" y="17713"/>
                    </a:cubicBezTo>
                    <a:cubicBezTo>
                      <a:pt x="1368" y="24251"/>
                      <a:pt x="768" y="31389"/>
                      <a:pt x="468" y="36193"/>
                    </a:cubicBezTo>
                    <a:cubicBezTo>
                      <a:pt x="1" y="43465"/>
                      <a:pt x="1" y="46734"/>
                      <a:pt x="468" y="48335"/>
                    </a:cubicBezTo>
                    <a:cubicBezTo>
                      <a:pt x="1302" y="51003"/>
                      <a:pt x="2736" y="60143"/>
                      <a:pt x="8774" y="61077"/>
                    </a:cubicBezTo>
                    <a:cubicBezTo>
                      <a:pt x="8774" y="61077"/>
                      <a:pt x="10842" y="58175"/>
                      <a:pt x="11676" y="55173"/>
                    </a:cubicBezTo>
                    <a:cubicBezTo>
                      <a:pt x="12476" y="52171"/>
                      <a:pt x="15245" y="43798"/>
                      <a:pt x="22984" y="42764"/>
                    </a:cubicBezTo>
                    <a:cubicBezTo>
                      <a:pt x="23684" y="42664"/>
                      <a:pt x="31457" y="41497"/>
                      <a:pt x="31457" y="41497"/>
                    </a:cubicBezTo>
                    <a:cubicBezTo>
                      <a:pt x="31457" y="41497"/>
                      <a:pt x="30956" y="33991"/>
                      <a:pt x="30956" y="31089"/>
                    </a:cubicBezTo>
                    <a:cubicBezTo>
                      <a:pt x="30956" y="29621"/>
                      <a:pt x="31423" y="26819"/>
                      <a:pt x="31924" y="24418"/>
                    </a:cubicBezTo>
                    <a:cubicBezTo>
                      <a:pt x="32557" y="21349"/>
                      <a:pt x="31657" y="18046"/>
                      <a:pt x="30823" y="15044"/>
                    </a:cubicBezTo>
                    <a:cubicBezTo>
                      <a:pt x="29989" y="12009"/>
                      <a:pt x="29355" y="7872"/>
                      <a:pt x="28788" y="6805"/>
                    </a:cubicBezTo>
                    <a:cubicBezTo>
                      <a:pt x="28021" y="5504"/>
                      <a:pt x="26920" y="4470"/>
                      <a:pt x="25619" y="3803"/>
                    </a:cubicBezTo>
                    <a:lnTo>
                      <a:pt x="149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73"/>
              <p:cNvSpPr/>
              <p:nvPr/>
            </p:nvSpPr>
            <p:spPr>
              <a:xfrm>
                <a:off x="2363110" y="3005574"/>
                <a:ext cx="306852" cy="227850"/>
              </a:xfrm>
              <a:custGeom>
                <a:avLst/>
                <a:gdLst/>
                <a:ahLst/>
                <a:cxnLst/>
                <a:rect l="l" t="t" r="r" b="b"/>
                <a:pathLst>
                  <a:path w="14612" h="10850" extrusionOk="0">
                    <a:moveTo>
                      <a:pt x="13517" y="0"/>
                    </a:moveTo>
                    <a:cubicBezTo>
                      <a:pt x="12937" y="0"/>
                      <a:pt x="12356" y="65"/>
                      <a:pt x="11776" y="175"/>
                    </a:cubicBezTo>
                    <a:cubicBezTo>
                      <a:pt x="10775" y="342"/>
                      <a:pt x="9775" y="642"/>
                      <a:pt x="8841" y="1076"/>
                    </a:cubicBezTo>
                    <a:cubicBezTo>
                      <a:pt x="7673" y="1543"/>
                      <a:pt x="6572" y="2210"/>
                      <a:pt x="5605" y="3011"/>
                    </a:cubicBezTo>
                    <a:cubicBezTo>
                      <a:pt x="3937" y="4578"/>
                      <a:pt x="2503" y="6380"/>
                      <a:pt x="1369" y="8381"/>
                    </a:cubicBezTo>
                    <a:cubicBezTo>
                      <a:pt x="902" y="9115"/>
                      <a:pt x="568" y="9749"/>
                      <a:pt x="334" y="10149"/>
                    </a:cubicBezTo>
                    <a:cubicBezTo>
                      <a:pt x="201" y="10383"/>
                      <a:pt x="68" y="10583"/>
                      <a:pt x="1" y="10850"/>
                    </a:cubicBezTo>
                    <a:cubicBezTo>
                      <a:pt x="134" y="10649"/>
                      <a:pt x="268" y="10416"/>
                      <a:pt x="401" y="10216"/>
                    </a:cubicBezTo>
                    <a:lnTo>
                      <a:pt x="1502" y="8448"/>
                    </a:lnTo>
                    <a:cubicBezTo>
                      <a:pt x="2469" y="7014"/>
                      <a:pt x="3770" y="4979"/>
                      <a:pt x="5772" y="3211"/>
                    </a:cubicBezTo>
                    <a:cubicBezTo>
                      <a:pt x="6706" y="2410"/>
                      <a:pt x="7773" y="1743"/>
                      <a:pt x="8907" y="1276"/>
                    </a:cubicBezTo>
                    <a:cubicBezTo>
                      <a:pt x="9841" y="842"/>
                      <a:pt x="10809" y="542"/>
                      <a:pt x="11809" y="342"/>
                    </a:cubicBezTo>
                    <a:cubicBezTo>
                      <a:pt x="12476" y="175"/>
                      <a:pt x="13144" y="109"/>
                      <a:pt x="13844" y="109"/>
                    </a:cubicBezTo>
                    <a:lnTo>
                      <a:pt x="14611" y="109"/>
                    </a:lnTo>
                    <a:cubicBezTo>
                      <a:pt x="14545" y="75"/>
                      <a:pt x="14478" y="75"/>
                      <a:pt x="14445" y="75"/>
                    </a:cubicBezTo>
                    <a:cubicBezTo>
                      <a:pt x="14244" y="42"/>
                      <a:pt x="14044" y="9"/>
                      <a:pt x="13877" y="9"/>
                    </a:cubicBezTo>
                    <a:cubicBezTo>
                      <a:pt x="13757" y="3"/>
                      <a:pt x="13637" y="0"/>
                      <a:pt x="1351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73"/>
              <p:cNvSpPr/>
              <p:nvPr/>
            </p:nvSpPr>
            <p:spPr>
              <a:xfrm>
                <a:off x="2338603" y="3029556"/>
                <a:ext cx="211575" cy="176274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394" extrusionOk="0">
                    <a:moveTo>
                      <a:pt x="10074" y="1"/>
                    </a:moveTo>
                    <a:lnTo>
                      <a:pt x="10074" y="1"/>
                    </a:lnTo>
                    <a:cubicBezTo>
                      <a:pt x="5538" y="1368"/>
                      <a:pt x="3636" y="2636"/>
                      <a:pt x="668" y="6339"/>
                    </a:cubicBezTo>
                    <a:cubicBezTo>
                      <a:pt x="401" y="6605"/>
                      <a:pt x="201" y="6972"/>
                      <a:pt x="100" y="7339"/>
                    </a:cubicBezTo>
                    <a:cubicBezTo>
                      <a:pt x="0" y="7740"/>
                      <a:pt x="167" y="8140"/>
                      <a:pt x="534" y="8340"/>
                    </a:cubicBezTo>
                    <a:cubicBezTo>
                      <a:pt x="620" y="8377"/>
                      <a:pt x="708" y="8393"/>
                      <a:pt x="796" y="8393"/>
                    </a:cubicBezTo>
                    <a:cubicBezTo>
                      <a:pt x="1191" y="8393"/>
                      <a:pt x="1602" y="8066"/>
                      <a:pt x="1902" y="7740"/>
                    </a:cubicBezTo>
                    <a:cubicBezTo>
                      <a:pt x="3203" y="6272"/>
                      <a:pt x="4370" y="4671"/>
                      <a:pt x="5671" y="3236"/>
                    </a:cubicBezTo>
                    <a:cubicBezTo>
                      <a:pt x="7005" y="1769"/>
                      <a:pt x="8240" y="735"/>
                      <a:pt x="100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73"/>
              <p:cNvSpPr/>
              <p:nvPr/>
            </p:nvSpPr>
            <p:spPr>
              <a:xfrm>
                <a:off x="2278354" y="2388594"/>
                <a:ext cx="606648" cy="665070"/>
              </a:xfrm>
              <a:custGeom>
                <a:avLst/>
                <a:gdLst/>
                <a:ahLst/>
                <a:cxnLst/>
                <a:rect l="l" t="t" r="r" b="b"/>
                <a:pathLst>
                  <a:path w="28888" h="31670" extrusionOk="0">
                    <a:moveTo>
                      <a:pt x="2836" y="1"/>
                    </a:moveTo>
                    <a:cubicBezTo>
                      <a:pt x="2136" y="6739"/>
                      <a:pt x="1" y="21083"/>
                      <a:pt x="1268" y="26653"/>
                    </a:cubicBezTo>
                    <a:cubicBezTo>
                      <a:pt x="1769" y="28788"/>
                      <a:pt x="2936" y="30122"/>
                      <a:pt x="4771" y="31290"/>
                    </a:cubicBezTo>
                    <a:cubicBezTo>
                      <a:pt x="5191" y="31561"/>
                      <a:pt x="5716" y="31669"/>
                      <a:pt x="6295" y="31669"/>
                    </a:cubicBezTo>
                    <a:cubicBezTo>
                      <a:pt x="7784" y="31669"/>
                      <a:pt x="9630" y="30951"/>
                      <a:pt x="10975" y="30423"/>
                    </a:cubicBezTo>
                    <a:cubicBezTo>
                      <a:pt x="15812" y="28488"/>
                      <a:pt x="20415" y="26553"/>
                      <a:pt x="24218" y="24352"/>
                    </a:cubicBezTo>
                    <a:cubicBezTo>
                      <a:pt x="25152" y="23818"/>
                      <a:pt x="27987" y="21883"/>
                      <a:pt x="28621" y="21016"/>
                    </a:cubicBezTo>
                    <a:cubicBezTo>
                      <a:pt x="28850" y="20702"/>
                      <a:pt x="28888" y="20642"/>
                      <a:pt x="28834" y="20642"/>
                    </a:cubicBezTo>
                    <a:cubicBezTo>
                      <a:pt x="28800" y="20642"/>
                      <a:pt x="28730" y="20665"/>
                      <a:pt x="28650" y="20665"/>
                    </a:cubicBezTo>
                    <a:cubicBezTo>
                      <a:pt x="28504" y="20665"/>
                      <a:pt x="28323" y="20587"/>
                      <a:pt x="28254" y="20149"/>
                    </a:cubicBezTo>
                    <a:cubicBezTo>
                      <a:pt x="28221" y="19915"/>
                      <a:pt x="28087" y="19682"/>
                      <a:pt x="27921" y="19548"/>
                    </a:cubicBezTo>
                    <a:cubicBezTo>
                      <a:pt x="27790" y="19504"/>
                      <a:pt x="27659" y="19480"/>
                      <a:pt x="27533" y="19480"/>
                    </a:cubicBezTo>
                    <a:cubicBezTo>
                      <a:pt x="27371" y="19480"/>
                      <a:pt x="27218" y="19521"/>
                      <a:pt x="27087" y="19615"/>
                    </a:cubicBezTo>
                    <a:lnTo>
                      <a:pt x="16846" y="23551"/>
                    </a:lnTo>
                    <a:cubicBezTo>
                      <a:pt x="15353" y="24123"/>
                      <a:pt x="13767" y="24714"/>
                      <a:pt x="12199" y="24714"/>
                    </a:cubicBezTo>
                    <a:cubicBezTo>
                      <a:pt x="11665" y="24714"/>
                      <a:pt x="11133" y="24646"/>
                      <a:pt x="10608" y="24485"/>
                    </a:cubicBezTo>
                    <a:cubicBezTo>
                      <a:pt x="8440" y="23851"/>
                      <a:pt x="6972" y="21750"/>
                      <a:pt x="6439" y="19582"/>
                    </a:cubicBezTo>
                    <a:cubicBezTo>
                      <a:pt x="5905" y="17380"/>
                      <a:pt x="6205" y="15112"/>
                      <a:pt x="6572" y="12910"/>
                    </a:cubicBezTo>
                    <a:cubicBezTo>
                      <a:pt x="6939" y="10708"/>
                      <a:pt x="7573" y="7139"/>
                      <a:pt x="7573" y="7139"/>
                    </a:cubicBezTo>
                    <a:lnTo>
                      <a:pt x="283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73"/>
              <p:cNvSpPr/>
              <p:nvPr/>
            </p:nvSpPr>
            <p:spPr>
              <a:xfrm>
                <a:off x="2420734" y="2911599"/>
                <a:ext cx="1112244" cy="786954"/>
              </a:xfrm>
              <a:custGeom>
                <a:avLst/>
                <a:gdLst/>
                <a:ahLst/>
                <a:cxnLst/>
                <a:rect l="l" t="t" r="r" b="b"/>
                <a:pathLst>
                  <a:path w="52964" h="37474" extrusionOk="0">
                    <a:moveTo>
                      <a:pt x="46339" y="1"/>
                    </a:moveTo>
                    <a:cubicBezTo>
                      <a:pt x="46192" y="1"/>
                      <a:pt x="46043" y="5"/>
                      <a:pt x="45892" y="14"/>
                    </a:cubicBezTo>
                    <a:cubicBezTo>
                      <a:pt x="42422" y="214"/>
                      <a:pt x="11634" y="4617"/>
                      <a:pt x="11634" y="4617"/>
                    </a:cubicBezTo>
                    <a:cubicBezTo>
                      <a:pt x="11634" y="4617"/>
                      <a:pt x="6964" y="6085"/>
                      <a:pt x="5096" y="8553"/>
                    </a:cubicBezTo>
                    <a:cubicBezTo>
                      <a:pt x="3228" y="11022"/>
                      <a:pt x="59" y="22196"/>
                      <a:pt x="59" y="22196"/>
                    </a:cubicBezTo>
                    <a:cubicBezTo>
                      <a:pt x="1" y="22312"/>
                      <a:pt x="6605" y="23265"/>
                      <a:pt x="13205" y="23265"/>
                    </a:cubicBezTo>
                    <a:cubicBezTo>
                      <a:pt x="14179" y="23265"/>
                      <a:pt x="15152" y="23244"/>
                      <a:pt x="16104" y="23197"/>
                    </a:cubicBezTo>
                    <a:cubicBezTo>
                      <a:pt x="23542" y="22830"/>
                      <a:pt x="39220" y="16993"/>
                      <a:pt x="39220" y="16992"/>
                    </a:cubicBezTo>
                    <a:lnTo>
                      <a:pt x="39220" y="16992"/>
                    </a:lnTo>
                    <a:cubicBezTo>
                      <a:pt x="38853" y="19261"/>
                      <a:pt x="38620" y="21529"/>
                      <a:pt x="38553" y="23797"/>
                    </a:cubicBezTo>
                    <a:cubicBezTo>
                      <a:pt x="38553" y="26933"/>
                      <a:pt x="40087" y="37474"/>
                      <a:pt x="40087" y="37474"/>
                    </a:cubicBezTo>
                    <a:lnTo>
                      <a:pt x="52963" y="37474"/>
                    </a:lnTo>
                    <a:lnTo>
                      <a:pt x="52963" y="14891"/>
                    </a:lnTo>
                    <a:cubicBezTo>
                      <a:pt x="52963" y="14891"/>
                      <a:pt x="52596" y="6352"/>
                      <a:pt x="52563" y="4917"/>
                    </a:cubicBezTo>
                    <a:cubicBezTo>
                      <a:pt x="52531" y="2893"/>
                      <a:pt x="50208" y="1"/>
                      <a:pt x="4633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73"/>
              <p:cNvSpPr/>
              <p:nvPr/>
            </p:nvSpPr>
            <p:spPr>
              <a:xfrm>
                <a:off x="2471701" y="3216309"/>
                <a:ext cx="49056" cy="5481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61" extrusionOk="0">
                    <a:moveTo>
                      <a:pt x="933" y="1"/>
                    </a:moveTo>
                    <a:cubicBezTo>
                      <a:pt x="619" y="1"/>
                      <a:pt x="307" y="27"/>
                      <a:pt x="0" y="81"/>
                    </a:cubicBezTo>
                    <a:cubicBezTo>
                      <a:pt x="461" y="201"/>
                      <a:pt x="933" y="261"/>
                      <a:pt x="1403" y="261"/>
                    </a:cubicBezTo>
                    <a:cubicBezTo>
                      <a:pt x="1716" y="261"/>
                      <a:pt x="2028" y="234"/>
                      <a:pt x="2335" y="181"/>
                    </a:cubicBezTo>
                    <a:cubicBezTo>
                      <a:pt x="1875" y="61"/>
                      <a:pt x="1403" y="1"/>
                      <a:pt x="933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73"/>
              <p:cNvSpPr/>
              <p:nvPr/>
            </p:nvSpPr>
            <p:spPr>
              <a:xfrm>
                <a:off x="2569771" y="3213516"/>
                <a:ext cx="49056" cy="6867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327" extrusionOk="0">
                    <a:moveTo>
                      <a:pt x="1674" y="0"/>
                    </a:moveTo>
                    <a:cubicBezTo>
                      <a:pt x="1494" y="0"/>
                      <a:pt x="1314" y="17"/>
                      <a:pt x="1134" y="47"/>
                    </a:cubicBezTo>
                    <a:cubicBezTo>
                      <a:pt x="1086" y="43"/>
                      <a:pt x="1037" y="41"/>
                      <a:pt x="988" y="41"/>
                    </a:cubicBezTo>
                    <a:cubicBezTo>
                      <a:pt x="663" y="41"/>
                      <a:pt x="319" y="131"/>
                      <a:pt x="0" y="247"/>
                    </a:cubicBezTo>
                    <a:cubicBezTo>
                      <a:pt x="202" y="302"/>
                      <a:pt x="414" y="327"/>
                      <a:pt x="631" y="327"/>
                    </a:cubicBezTo>
                    <a:cubicBezTo>
                      <a:pt x="808" y="327"/>
                      <a:pt x="988" y="310"/>
                      <a:pt x="1168" y="280"/>
                    </a:cubicBezTo>
                    <a:cubicBezTo>
                      <a:pt x="1568" y="280"/>
                      <a:pt x="1968" y="214"/>
                      <a:pt x="2335" y="80"/>
                    </a:cubicBezTo>
                    <a:cubicBezTo>
                      <a:pt x="2115" y="25"/>
                      <a:pt x="1895" y="0"/>
                      <a:pt x="1674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73"/>
              <p:cNvSpPr/>
              <p:nvPr/>
            </p:nvSpPr>
            <p:spPr>
              <a:xfrm>
                <a:off x="2667127" y="3201777"/>
                <a:ext cx="48363" cy="8568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08" extrusionOk="0">
                    <a:moveTo>
                      <a:pt x="2061" y="1"/>
                    </a:moveTo>
                    <a:cubicBezTo>
                      <a:pt x="1347" y="1"/>
                      <a:pt x="661" y="133"/>
                      <a:pt x="1" y="372"/>
                    </a:cubicBezTo>
                    <a:cubicBezTo>
                      <a:pt x="131" y="396"/>
                      <a:pt x="265" y="407"/>
                      <a:pt x="402" y="407"/>
                    </a:cubicBezTo>
                    <a:cubicBezTo>
                      <a:pt x="651" y="407"/>
                      <a:pt x="910" y="370"/>
                      <a:pt x="1168" y="306"/>
                    </a:cubicBezTo>
                    <a:cubicBezTo>
                      <a:pt x="1569" y="306"/>
                      <a:pt x="1936" y="206"/>
                      <a:pt x="2303" y="6"/>
                    </a:cubicBezTo>
                    <a:cubicBezTo>
                      <a:pt x="2222" y="2"/>
                      <a:pt x="2141" y="1"/>
                      <a:pt x="2061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73"/>
              <p:cNvSpPr/>
              <p:nvPr/>
            </p:nvSpPr>
            <p:spPr>
              <a:xfrm>
                <a:off x="2763097" y="3183423"/>
                <a:ext cx="48363" cy="10332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92" extrusionOk="0">
                    <a:moveTo>
                      <a:pt x="2019" y="0"/>
                    </a:moveTo>
                    <a:cubicBezTo>
                      <a:pt x="1715" y="0"/>
                      <a:pt x="1415" y="44"/>
                      <a:pt x="1135" y="146"/>
                    </a:cubicBezTo>
                    <a:cubicBezTo>
                      <a:pt x="735" y="179"/>
                      <a:pt x="368" y="279"/>
                      <a:pt x="1" y="479"/>
                    </a:cubicBezTo>
                    <a:cubicBezTo>
                      <a:pt x="101" y="488"/>
                      <a:pt x="201" y="492"/>
                      <a:pt x="301" y="492"/>
                    </a:cubicBezTo>
                    <a:cubicBezTo>
                      <a:pt x="599" y="492"/>
                      <a:pt x="893" y="454"/>
                      <a:pt x="1168" y="379"/>
                    </a:cubicBezTo>
                    <a:cubicBezTo>
                      <a:pt x="1569" y="346"/>
                      <a:pt x="1936" y="212"/>
                      <a:pt x="2302" y="12"/>
                    </a:cubicBezTo>
                    <a:cubicBezTo>
                      <a:pt x="2208" y="4"/>
                      <a:pt x="2113" y="0"/>
                      <a:pt x="2019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73"/>
              <p:cNvSpPr/>
              <p:nvPr/>
            </p:nvSpPr>
            <p:spPr>
              <a:xfrm>
                <a:off x="2859067" y="3163095"/>
                <a:ext cx="47670" cy="10794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514" extrusionOk="0">
                    <a:moveTo>
                      <a:pt x="1986" y="1"/>
                    </a:moveTo>
                    <a:cubicBezTo>
                      <a:pt x="1682" y="1"/>
                      <a:pt x="1382" y="44"/>
                      <a:pt x="1102" y="146"/>
                    </a:cubicBezTo>
                    <a:cubicBezTo>
                      <a:pt x="701" y="180"/>
                      <a:pt x="334" y="313"/>
                      <a:pt x="1" y="513"/>
                    </a:cubicBezTo>
                    <a:cubicBezTo>
                      <a:pt x="768" y="513"/>
                      <a:pt x="1535" y="346"/>
                      <a:pt x="2269" y="13"/>
                    </a:cubicBezTo>
                    <a:cubicBezTo>
                      <a:pt x="2175" y="5"/>
                      <a:pt x="2080" y="1"/>
                      <a:pt x="1986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73"/>
              <p:cNvSpPr/>
              <p:nvPr/>
            </p:nvSpPr>
            <p:spPr>
              <a:xfrm>
                <a:off x="2954344" y="3141381"/>
                <a:ext cx="48342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526" extrusionOk="0">
                    <a:moveTo>
                      <a:pt x="2019" y="1"/>
                    </a:moveTo>
                    <a:cubicBezTo>
                      <a:pt x="1715" y="1"/>
                      <a:pt x="1415" y="44"/>
                      <a:pt x="1134" y="146"/>
                    </a:cubicBezTo>
                    <a:cubicBezTo>
                      <a:pt x="734" y="180"/>
                      <a:pt x="367" y="313"/>
                      <a:pt x="0" y="513"/>
                    </a:cubicBezTo>
                    <a:cubicBezTo>
                      <a:pt x="95" y="521"/>
                      <a:pt x="189" y="525"/>
                      <a:pt x="283" y="525"/>
                    </a:cubicBezTo>
                    <a:cubicBezTo>
                      <a:pt x="588" y="525"/>
                      <a:pt x="888" y="482"/>
                      <a:pt x="1168" y="380"/>
                    </a:cubicBezTo>
                    <a:cubicBezTo>
                      <a:pt x="1568" y="313"/>
                      <a:pt x="1935" y="213"/>
                      <a:pt x="2302" y="13"/>
                    </a:cubicBezTo>
                    <a:cubicBezTo>
                      <a:pt x="2207" y="5"/>
                      <a:pt x="2113" y="1"/>
                      <a:pt x="2019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73"/>
              <p:cNvSpPr/>
              <p:nvPr/>
            </p:nvSpPr>
            <p:spPr>
              <a:xfrm>
                <a:off x="3049600" y="3121452"/>
                <a:ext cx="48363" cy="1039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95" extrusionOk="0">
                    <a:moveTo>
                      <a:pt x="1968" y="1"/>
                    </a:moveTo>
                    <a:cubicBezTo>
                      <a:pt x="1681" y="1"/>
                      <a:pt x="1400" y="56"/>
                      <a:pt x="1135" y="128"/>
                    </a:cubicBezTo>
                    <a:cubicBezTo>
                      <a:pt x="735" y="161"/>
                      <a:pt x="368" y="295"/>
                      <a:pt x="1" y="461"/>
                    </a:cubicBezTo>
                    <a:cubicBezTo>
                      <a:pt x="134" y="484"/>
                      <a:pt x="268" y="495"/>
                      <a:pt x="400" y="495"/>
                    </a:cubicBezTo>
                    <a:cubicBezTo>
                      <a:pt x="664" y="495"/>
                      <a:pt x="924" y="450"/>
                      <a:pt x="1168" y="361"/>
                    </a:cubicBezTo>
                    <a:cubicBezTo>
                      <a:pt x="1569" y="328"/>
                      <a:pt x="1936" y="195"/>
                      <a:pt x="2303" y="28"/>
                    </a:cubicBezTo>
                    <a:cubicBezTo>
                      <a:pt x="2191" y="9"/>
                      <a:pt x="2079" y="1"/>
                      <a:pt x="1968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73"/>
              <p:cNvSpPr/>
              <p:nvPr/>
            </p:nvSpPr>
            <p:spPr>
              <a:xfrm>
                <a:off x="3145570" y="3105639"/>
                <a:ext cx="48363" cy="873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16" extrusionOk="0">
                    <a:moveTo>
                      <a:pt x="1790" y="0"/>
                    </a:moveTo>
                    <a:cubicBezTo>
                      <a:pt x="1576" y="0"/>
                      <a:pt x="1355" y="25"/>
                      <a:pt x="1135" y="80"/>
                    </a:cubicBezTo>
                    <a:cubicBezTo>
                      <a:pt x="735" y="114"/>
                      <a:pt x="368" y="214"/>
                      <a:pt x="1" y="381"/>
                    </a:cubicBezTo>
                    <a:cubicBezTo>
                      <a:pt x="143" y="404"/>
                      <a:pt x="284" y="415"/>
                      <a:pt x="425" y="415"/>
                    </a:cubicBezTo>
                    <a:cubicBezTo>
                      <a:pt x="681" y="415"/>
                      <a:pt x="931" y="378"/>
                      <a:pt x="1168" y="314"/>
                    </a:cubicBezTo>
                    <a:cubicBezTo>
                      <a:pt x="1569" y="314"/>
                      <a:pt x="1969" y="214"/>
                      <a:pt x="2302" y="47"/>
                    </a:cubicBezTo>
                    <a:cubicBezTo>
                      <a:pt x="2138" y="17"/>
                      <a:pt x="1966" y="0"/>
                      <a:pt x="1790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73"/>
              <p:cNvSpPr/>
              <p:nvPr/>
            </p:nvSpPr>
            <p:spPr>
              <a:xfrm>
                <a:off x="3242254" y="3096567"/>
                <a:ext cx="49056" cy="627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99" extrusionOk="0">
                    <a:moveTo>
                      <a:pt x="1437" y="0"/>
                    </a:moveTo>
                    <a:cubicBezTo>
                      <a:pt x="1348" y="0"/>
                      <a:pt x="1258" y="4"/>
                      <a:pt x="1168" y="12"/>
                    </a:cubicBezTo>
                    <a:cubicBezTo>
                      <a:pt x="767" y="12"/>
                      <a:pt x="367" y="79"/>
                      <a:pt x="0" y="212"/>
                    </a:cubicBezTo>
                    <a:cubicBezTo>
                      <a:pt x="254" y="276"/>
                      <a:pt x="508" y="299"/>
                      <a:pt x="753" y="299"/>
                    </a:cubicBezTo>
                    <a:cubicBezTo>
                      <a:pt x="895" y="299"/>
                      <a:pt x="1033" y="291"/>
                      <a:pt x="1168" y="279"/>
                    </a:cubicBezTo>
                    <a:cubicBezTo>
                      <a:pt x="1568" y="279"/>
                      <a:pt x="1968" y="279"/>
                      <a:pt x="2335" y="179"/>
                    </a:cubicBezTo>
                    <a:cubicBezTo>
                      <a:pt x="2051" y="49"/>
                      <a:pt x="1746" y="0"/>
                      <a:pt x="1437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73"/>
              <p:cNvSpPr/>
              <p:nvPr/>
            </p:nvSpPr>
            <p:spPr>
              <a:xfrm>
                <a:off x="3333310" y="3121284"/>
                <a:ext cx="16842" cy="4630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205" extrusionOk="0">
                    <a:moveTo>
                      <a:pt x="73" y="1"/>
                    </a:moveTo>
                    <a:cubicBezTo>
                      <a:pt x="70" y="1"/>
                      <a:pt x="69" y="1"/>
                      <a:pt x="67" y="2"/>
                    </a:cubicBezTo>
                    <a:cubicBezTo>
                      <a:pt x="1" y="36"/>
                      <a:pt x="267" y="469"/>
                      <a:pt x="434" y="1070"/>
                    </a:cubicBezTo>
                    <a:cubicBezTo>
                      <a:pt x="568" y="1670"/>
                      <a:pt x="601" y="2204"/>
                      <a:pt x="668" y="2204"/>
                    </a:cubicBezTo>
                    <a:cubicBezTo>
                      <a:pt x="801" y="1804"/>
                      <a:pt x="768" y="1403"/>
                      <a:pt x="668" y="1003"/>
                    </a:cubicBezTo>
                    <a:cubicBezTo>
                      <a:pt x="507" y="394"/>
                      <a:pt x="131" y="1"/>
                      <a:pt x="73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73"/>
              <p:cNvSpPr/>
              <p:nvPr/>
            </p:nvSpPr>
            <p:spPr>
              <a:xfrm>
                <a:off x="3346624" y="3216603"/>
                <a:ext cx="7728" cy="48342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302" extrusionOk="0">
                    <a:moveTo>
                      <a:pt x="134" y="0"/>
                    </a:moveTo>
                    <a:cubicBezTo>
                      <a:pt x="34" y="367"/>
                      <a:pt x="0" y="767"/>
                      <a:pt x="67" y="1168"/>
                    </a:cubicBezTo>
                    <a:cubicBezTo>
                      <a:pt x="34" y="1534"/>
                      <a:pt x="100" y="1935"/>
                      <a:pt x="234" y="2302"/>
                    </a:cubicBezTo>
                    <a:cubicBezTo>
                      <a:pt x="334" y="1935"/>
                      <a:pt x="367" y="1534"/>
                      <a:pt x="301" y="1134"/>
                    </a:cubicBezTo>
                    <a:cubicBezTo>
                      <a:pt x="334" y="734"/>
                      <a:pt x="267" y="367"/>
                      <a:pt x="134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73"/>
              <p:cNvSpPr/>
              <p:nvPr/>
            </p:nvSpPr>
            <p:spPr>
              <a:xfrm>
                <a:off x="3351517" y="3313959"/>
                <a:ext cx="7035" cy="4905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336" extrusionOk="0">
                    <a:moveTo>
                      <a:pt x="101" y="1"/>
                    </a:moveTo>
                    <a:cubicBezTo>
                      <a:pt x="1" y="368"/>
                      <a:pt x="1" y="768"/>
                      <a:pt x="68" y="1168"/>
                    </a:cubicBezTo>
                    <a:cubicBezTo>
                      <a:pt x="34" y="1568"/>
                      <a:pt x="101" y="1935"/>
                      <a:pt x="234" y="2336"/>
                    </a:cubicBezTo>
                    <a:cubicBezTo>
                      <a:pt x="334" y="1935"/>
                      <a:pt x="334" y="1535"/>
                      <a:pt x="301" y="1168"/>
                    </a:cubicBezTo>
                    <a:cubicBezTo>
                      <a:pt x="301" y="768"/>
                      <a:pt x="234" y="368"/>
                      <a:pt x="101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73"/>
              <p:cNvSpPr/>
              <p:nvPr/>
            </p:nvSpPr>
            <p:spPr>
              <a:xfrm>
                <a:off x="3356431" y="3411336"/>
                <a:ext cx="7728" cy="49056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336" extrusionOk="0">
                    <a:moveTo>
                      <a:pt x="100" y="0"/>
                    </a:moveTo>
                    <a:cubicBezTo>
                      <a:pt x="0" y="768"/>
                      <a:pt x="34" y="1568"/>
                      <a:pt x="234" y="2335"/>
                    </a:cubicBezTo>
                    <a:cubicBezTo>
                      <a:pt x="367" y="1568"/>
                      <a:pt x="301" y="768"/>
                      <a:pt x="100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73"/>
              <p:cNvSpPr/>
              <p:nvPr/>
            </p:nvSpPr>
            <p:spPr>
              <a:xfrm>
                <a:off x="3361324" y="3508713"/>
                <a:ext cx="7728" cy="4903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335" extrusionOk="0">
                    <a:moveTo>
                      <a:pt x="134" y="0"/>
                    </a:moveTo>
                    <a:cubicBezTo>
                      <a:pt x="1" y="767"/>
                      <a:pt x="68" y="1568"/>
                      <a:pt x="268" y="2335"/>
                    </a:cubicBezTo>
                    <a:cubicBezTo>
                      <a:pt x="368" y="1534"/>
                      <a:pt x="334" y="767"/>
                      <a:pt x="134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73"/>
              <p:cNvSpPr/>
              <p:nvPr/>
            </p:nvSpPr>
            <p:spPr>
              <a:xfrm>
                <a:off x="3366238" y="3606783"/>
                <a:ext cx="7728" cy="48342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302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0" y="767"/>
                      <a:pt x="34" y="1568"/>
                      <a:pt x="234" y="2302"/>
                    </a:cubicBezTo>
                    <a:cubicBezTo>
                      <a:pt x="367" y="1534"/>
                      <a:pt x="334" y="734"/>
                      <a:pt x="134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73"/>
              <p:cNvSpPr/>
              <p:nvPr/>
            </p:nvSpPr>
            <p:spPr>
              <a:xfrm>
                <a:off x="3244354" y="3036570"/>
                <a:ext cx="100884" cy="238182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11342" extrusionOk="0">
                    <a:moveTo>
                      <a:pt x="4804" y="0"/>
                    </a:moveTo>
                    <a:lnTo>
                      <a:pt x="4804" y="0"/>
                    </a:lnTo>
                    <a:cubicBezTo>
                      <a:pt x="4670" y="134"/>
                      <a:pt x="4603" y="267"/>
                      <a:pt x="4503" y="401"/>
                    </a:cubicBezTo>
                    <a:cubicBezTo>
                      <a:pt x="4337" y="667"/>
                      <a:pt x="4136" y="1068"/>
                      <a:pt x="3836" y="1535"/>
                    </a:cubicBezTo>
                    <a:cubicBezTo>
                      <a:pt x="3136" y="2836"/>
                      <a:pt x="2502" y="4137"/>
                      <a:pt x="1935" y="5471"/>
                    </a:cubicBezTo>
                    <a:cubicBezTo>
                      <a:pt x="1368" y="6805"/>
                      <a:pt x="867" y="8206"/>
                      <a:pt x="467" y="9574"/>
                    </a:cubicBezTo>
                    <a:cubicBezTo>
                      <a:pt x="300" y="10107"/>
                      <a:pt x="167" y="10541"/>
                      <a:pt x="100" y="10841"/>
                    </a:cubicBezTo>
                    <a:cubicBezTo>
                      <a:pt x="34" y="11008"/>
                      <a:pt x="34" y="11175"/>
                      <a:pt x="0" y="11342"/>
                    </a:cubicBezTo>
                    <a:cubicBezTo>
                      <a:pt x="234" y="10775"/>
                      <a:pt x="434" y="10208"/>
                      <a:pt x="601" y="9640"/>
                    </a:cubicBezTo>
                    <a:cubicBezTo>
                      <a:pt x="968" y="8573"/>
                      <a:pt x="1501" y="7139"/>
                      <a:pt x="2168" y="5571"/>
                    </a:cubicBezTo>
                    <a:cubicBezTo>
                      <a:pt x="2836" y="4003"/>
                      <a:pt x="3503" y="2635"/>
                      <a:pt x="4003" y="1635"/>
                    </a:cubicBezTo>
                    <a:cubicBezTo>
                      <a:pt x="4303" y="1101"/>
                      <a:pt x="4570" y="567"/>
                      <a:pt x="4804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73"/>
              <p:cNvSpPr/>
              <p:nvPr/>
            </p:nvSpPr>
            <p:spPr>
              <a:xfrm>
                <a:off x="3240154" y="3123426"/>
                <a:ext cx="189840" cy="155568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7408" extrusionOk="0">
                    <a:moveTo>
                      <a:pt x="9040" y="1"/>
                    </a:moveTo>
                    <a:lnTo>
                      <a:pt x="9040" y="1"/>
                    </a:lnTo>
                    <a:cubicBezTo>
                      <a:pt x="8873" y="34"/>
                      <a:pt x="8706" y="67"/>
                      <a:pt x="8573" y="134"/>
                    </a:cubicBezTo>
                    <a:cubicBezTo>
                      <a:pt x="8173" y="267"/>
                      <a:pt x="7772" y="434"/>
                      <a:pt x="7405" y="634"/>
                    </a:cubicBezTo>
                    <a:cubicBezTo>
                      <a:pt x="4837" y="1835"/>
                      <a:pt x="2602" y="3670"/>
                      <a:pt x="934" y="5938"/>
                    </a:cubicBezTo>
                    <a:cubicBezTo>
                      <a:pt x="667" y="6272"/>
                      <a:pt x="434" y="6639"/>
                      <a:pt x="200" y="7006"/>
                    </a:cubicBezTo>
                    <a:cubicBezTo>
                      <a:pt x="133" y="7139"/>
                      <a:pt x="67" y="7272"/>
                      <a:pt x="0" y="7406"/>
                    </a:cubicBezTo>
                    <a:cubicBezTo>
                      <a:pt x="1" y="7407"/>
                      <a:pt x="2" y="7407"/>
                      <a:pt x="4" y="7407"/>
                    </a:cubicBezTo>
                    <a:cubicBezTo>
                      <a:pt x="54" y="7407"/>
                      <a:pt x="419" y="6849"/>
                      <a:pt x="1067" y="6038"/>
                    </a:cubicBezTo>
                    <a:cubicBezTo>
                      <a:pt x="1935" y="4937"/>
                      <a:pt x="2902" y="3937"/>
                      <a:pt x="3970" y="3069"/>
                    </a:cubicBezTo>
                    <a:cubicBezTo>
                      <a:pt x="5070" y="2169"/>
                      <a:pt x="6238" y="1402"/>
                      <a:pt x="7472" y="768"/>
                    </a:cubicBezTo>
                    <a:cubicBezTo>
                      <a:pt x="8406" y="301"/>
                      <a:pt x="9040" y="34"/>
                      <a:pt x="9040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73"/>
              <p:cNvSpPr/>
              <p:nvPr/>
            </p:nvSpPr>
            <p:spPr>
              <a:xfrm>
                <a:off x="3298996" y="2910885"/>
                <a:ext cx="233982" cy="342153"/>
              </a:xfrm>
              <a:custGeom>
                <a:avLst/>
                <a:gdLst/>
                <a:ahLst/>
                <a:cxnLst/>
                <a:rect l="l" t="t" r="r" b="b"/>
                <a:pathLst>
                  <a:path w="11142" h="16293" extrusionOk="0">
                    <a:moveTo>
                      <a:pt x="4876" y="0"/>
                    </a:moveTo>
                    <a:cubicBezTo>
                      <a:pt x="4452" y="0"/>
                      <a:pt x="4027" y="24"/>
                      <a:pt x="3603" y="48"/>
                    </a:cubicBezTo>
                    <a:cubicBezTo>
                      <a:pt x="2468" y="148"/>
                      <a:pt x="1601" y="248"/>
                      <a:pt x="967" y="315"/>
                    </a:cubicBezTo>
                    <a:lnTo>
                      <a:pt x="267" y="448"/>
                    </a:lnTo>
                    <a:cubicBezTo>
                      <a:pt x="167" y="448"/>
                      <a:pt x="100" y="448"/>
                      <a:pt x="0" y="481"/>
                    </a:cubicBezTo>
                    <a:lnTo>
                      <a:pt x="267" y="481"/>
                    </a:lnTo>
                    <a:lnTo>
                      <a:pt x="967" y="415"/>
                    </a:lnTo>
                    <a:cubicBezTo>
                      <a:pt x="1601" y="381"/>
                      <a:pt x="2502" y="281"/>
                      <a:pt x="3603" y="214"/>
                    </a:cubicBezTo>
                    <a:cubicBezTo>
                      <a:pt x="3903" y="198"/>
                      <a:pt x="4203" y="189"/>
                      <a:pt x="4503" y="189"/>
                    </a:cubicBezTo>
                    <a:cubicBezTo>
                      <a:pt x="4803" y="189"/>
                      <a:pt x="5104" y="198"/>
                      <a:pt x="5404" y="214"/>
                    </a:cubicBezTo>
                    <a:cubicBezTo>
                      <a:pt x="6071" y="281"/>
                      <a:pt x="6738" y="448"/>
                      <a:pt x="7372" y="715"/>
                    </a:cubicBezTo>
                    <a:cubicBezTo>
                      <a:pt x="8072" y="1015"/>
                      <a:pt x="8706" y="1449"/>
                      <a:pt x="9240" y="1982"/>
                    </a:cubicBezTo>
                    <a:cubicBezTo>
                      <a:pt x="9507" y="2249"/>
                      <a:pt x="9740" y="2583"/>
                      <a:pt x="9907" y="2916"/>
                    </a:cubicBezTo>
                    <a:cubicBezTo>
                      <a:pt x="10074" y="3317"/>
                      <a:pt x="10207" y="3684"/>
                      <a:pt x="10341" y="4084"/>
                    </a:cubicBezTo>
                    <a:cubicBezTo>
                      <a:pt x="10541" y="4884"/>
                      <a:pt x="10674" y="5685"/>
                      <a:pt x="10741" y="6519"/>
                    </a:cubicBezTo>
                    <a:cubicBezTo>
                      <a:pt x="10808" y="7286"/>
                      <a:pt x="10808" y="8053"/>
                      <a:pt x="10841" y="8787"/>
                    </a:cubicBezTo>
                    <a:cubicBezTo>
                      <a:pt x="10874" y="10255"/>
                      <a:pt x="10908" y="11623"/>
                      <a:pt x="10975" y="12690"/>
                    </a:cubicBezTo>
                    <a:cubicBezTo>
                      <a:pt x="11008" y="13791"/>
                      <a:pt x="11041" y="14658"/>
                      <a:pt x="11075" y="15325"/>
                    </a:cubicBezTo>
                    <a:cubicBezTo>
                      <a:pt x="11075" y="15625"/>
                      <a:pt x="11108" y="15859"/>
                      <a:pt x="11108" y="16026"/>
                    </a:cubicBezTo>
                    <a:cubicBezTo>
                      <a:pt x="11108" y="16126"/>
                      <a:pt x="11108" y="16193"/>
                      <a:pt x="11141" y="16293"/>
                    </a:cubicBezTo>
                    <a:cubicBezTo>
                      <a:pt x="11141" y="16193"/>
                      <a:pt x="11141" y="16126"/>
                      <a:pt x="11141" y="16026"/>
                    </a:cubicBezTo>
                    <a:lnTo>
                      <a:pt x="11141" y="15325"/>
                    </a:lnTo>
                    <a:cubicBezTo>
                      <a:pt x="11141" y="14658"/>
                      <a:pt x="11141" y="13791"/>
                      <a:pt x="11108" y="12690"/>
                    </a:cubicBezTo>
                    <a:cubicBezTo>
                      <a:pt x="11075" y="11556"/>
                      <a:pt x="11075" y="10255"/>
                      <a:pt x="11041" y="8787"/>
                    </a:cubicBezTo>
                    <a:cubicBezTo>
                      <a:pt x="11008" y="8053"/>
                      <a:pt x="11008" y="7286"/>
                      <a:pt x="10975" y="6486"/>
                    </a:cubicBezTo>
                    <a:cubicBezTo>
                      <a:pt x="10908" y="5652"/>
                      <a:pt x="10741" y="4818"/>
                      <a:pt x="10541" y="4017"/>
                    </a:cubicBezTo>
                    <a:cubicBezTo>
                      <a:pt x="10441" y="3617"/>
                      <a:pt x="10307" y="3217"/>
                      <a:pt x="10141" y="2816"/>
                    </a:cubicBezTo>
                    <a:cubicBezTo>
                      <a:pt x="9940" y="2449"/>
                      <a:pt x="9707" y="2082"/>
                      <a:pt x="9407" y="1782"/>
                    </a:cubicBezTo>
                    <a:cubicBezTo>
                      <a:pt x="8840" y="1249"/>
                      <a:pt x="8173" y="782"/>
                      <a:pt x="7472" y="481"/>
                    </a:cubicBezTo>
                    <a:cubicBezTo>
                      <a:pt x="6805" y="214"/>
                      <a:pt x="6104" y="48"/>
                      <a:pt x="5404" y="14"/>
                    </a:cubicBezTo>
                    <a:cubicBezTo>
                      <a:pt x="5228" y="5"/>
                      <a:pt x="5052" y="0"/>
                      <a:pt x="4876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73"/>
              <p:cNvSpPr/>
              <p:nvPr/>
            </p:nvSpPr>
            <p:spPr>
              <a:xfrm>
                <a:off x="2697262" y="2928861"/>
                <a:ext cx="580020" cy="76902"/>
              </a:xfrm>
              <a:custGeom>
                <a:avLst/>
                <a:gdLst/>
                <a:ahLst/>
                <a:cxnLst/>
                <a:rect l="l" t="t" r="r" b="b"/>
                <a:pathLst>
                  <a:path w="27620" h="3662" extrusionOk="0">
                    <a:moveTo>
                      <a:pt x="27474" y="1"/>
                    </a:moveTo>
                    <a:cubicBezTo>
                      <a:pt x="27428" y="1"/>
                      <a:pt x="27386" y="9"/>
                      <a:pt x="27353" y="26"/>
                    </a:cubicBezTo>
                    <a:lnTo>
                      <a:pt x="26519" y="59"/>
                    </a:lnTo>
                    <a:cubicBezTo>
                      <a:pt x="25819" y="126"/>
                      <a:pt x="24818" y="226"/>
                      <a:pt x="23550" y="359"/>
                    </a:cubicBezTo>
                    <a:cubicBezTo>
                      <a:pt x="21049" y="626"/>
                      <a:pt x="17579" y="1026"/>
                      <a:pt x="13777" y="1527"/>
                    </a:cubicBezTo>
                    <a:cubicBezTo>
                      <a:pt x="9941" y="2027"/>
                      <a:pt x="6505" y="2527"/>
                      <a:pt x="4003" y="2928"/>
                    </a:cubicBezTo>
                    <a:cubicBezTo>
                      <a:pt x="2769" y="3161"/>
                      <a:pt x="1768" y="3328"/>
                      <a:pt x="1068" y="3428"/>
                    </a:cubicBezTo>
                    <a:lnTo>
                      <a:pt x="267" y="3595"/>
                    </a:lnTo>
                    <a:cubicBezTo>
                      <a:pt x="167" y="3595"/>
                      <a:pt x="67" y="3628"/>
                      <a:pt x="0" y="3662"/>
                    </a:cubicBezTo>
                    <a:cubicBezTo>
                      <a:pt x="100" y="3662"/>
                      <a:pt x="167" y="3662"/>
                      <a:pt x="267" y="3628"/>
                    </a:cubicBezTo>
                    <a:lnTo>
                      <a:pt x="1068" y="3528"/>
                    </a:lnTo>
                    <a:lnTo>
                      <a:pt x="4036" y="3094"/>
                    </a:lnTo>
                    <a:cubicBezTo>
                      <a:pt x="6538" y="2728"/>
                      <a:pt x="9974" y="2261"/>
                      <a:pt x="13810" y="1760"/>
                    </a:cubicBezTo>
                    <a:cubicBezTo>
                      <a:pt x="17613" y="1260"/>
                      <a:pt x="21082" y="826"/>
                      <a:pt x="23584" y="526"/>
                    </a:cubicBezTo>
                    <a:lnTo>
                      <a:pt x="26553" y="159"/>
                    </a:lnTo>
                    <a:lnTo>
                      <a:pt x="27353" y="59"/>
                    </a:lnTo>
                    <a:cubicBezTo>
                      <a:pt x="27453" y="59"/>
                      <a:pt x="27520" y="26"/>
                      <a:pt x="27620" y="26"/>
                    </a:cubicBezTo>
                    <a:cubicBezTo>
                      <a:pt x="27570" y="9"/>
                      <a:pt x="27520" y="1"/>
                      <a:pt x="2747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73"/>
              <p:cNvSpPr/>
              <p:nvPr/>
            </p:nvSpPr>
            <p:spPr>
              <a:xfrm>
                <a:off x="3283582" y="3698532"/>
                <a:ext cx="224868" cy="234024"/>
              </a:xfrm>
              <a:custGeom>
                <a:avLst/>
                <a:gdLst/>
                <a:ahLst/>
                <a:cxnLst/>
                <a:rect l="l" t="t" r="r" b="b"/>
                <a:pathLst>
                  <a:path w="10708" h="11144" extrusionOk="0">
                    <a:moveTo>
                      <a:pt x="0" y="1"/>
                    </a:moveTo>
                    <a:lnTo>
                      <a:pt x="734" y="8941"/>
                    </a:lnTo>
                    <a:cubicBezTo>
                      <a:pt x="734" y="8941"/>
                      <a:pt x="3536" y="11075"/>
                      <a:pt x="5504" y="11142"/>
                    </a:cubicBezTo>
                    <a:cubicBezTo>
                      <a:pt x="5530" y="11143"/>
                      <a:pt x="5557" y="11143"/>
                      <a:pt x="5583" y="11143"/>
                    </a:cubicBezTo>
                    <a:cubicBezTo>
                      <a:pt x="7550" y="11143"/>
                      <a:pt x="10408" y="8740"/>
                      <a:pt x="10408" y="8740"/>
                    </a:cubicBezTo>
                    <a:lnTo>
                      <a:pt x="1070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73"/>
              <p:cNvSpPr/>
              <p:nvPr/>
            </p:nvSpPr>
            <p:spPr>
              <a:xfrm>
                <a:off x="3282868" y="3739860"/>
                <a:ext cx="500892" cy="292131"/>
              </a:xfrm>
              <a:custGeom>
                <a:avLst/>
                <a:gdLst/>
                <a:ahLst/>
                <a:cxnLst/>
                <a:rect l="l" t="t" r="r" b="b"/>
                <a:pathLst>
                  <a:path w="23852" h="13911" extrusionOk="0">
                    <a:moveTo>
                      <a:pt x="10675" y="1"/>
                    </a:moveTo>
                    <a:lnTo>
                      <a:pt x="1" y="401"/>
                    </a:lnTo>
                    <a:lnTo>
                      <a:pt x="935" y="13911"/>
                    </a:lnTo>
                    <a:lnTo>
                      <a:pt x="22984" y="13911"/>
                    </a:lnTo>
                    <a:cubicBezTo>
                      <a:pt x="22984" y="13911"/>
                      <a:pt x="23851" y="12009"/>
                      <a:pt x="22484" y="11409"/>
                    </a:cubicBezTo>
                    <a:cubicBezTo>
                      <a:pt x="21083" y="10809"/>
                      <a:pt x="10775" y="7740"/>
                      <a:pt x="10775" y="7740"/>
                    </a:cubicBezTo>
                    <a:lnTo>
                      <a:pt x="10675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73"/>
              <p:cNvSpPr/>
              <p:nvPr/>
            </p:nvSpPr>
            <p:spPr>
              <a:xfrm>
                <a:off x="3261868" y="3721653"/>
                <a:ext cx="254289" cy="103740"/>
              </a:xfrm>
              <a:custGeom>
                <a:avLst/>
                <a:gdLst/>
                <a:ahLst/>
                <a:cxnLst/>
                <a:rect l="l" t="t" r="r" b="b"/>
                <a:pathLst>
                  <a:path w="12109" h="4940" extrusionOk="0">
                    <a:moveTo>
                      <a:pt x="11241" y="1"/>
                    </a:moveTo>
                    <a:lnTo>
                      <a:pt x="901" y="468"/>
                    </a:lnTo>
                    <a:cubicBezTo>
                      <a:pt x="400" y="501"/>
                      <a:pt x="0" y="935"/>
                      <a:pt x="67" y="1435"/>
                    </a:cubicBezTo>
                    <a:lnTo>
                      <a:pt x="467" y="4237"/>
                    </a:lnTo>
                    <a:cubicBezTo>
                      <a:pt x="499" y="4619"/>
                      <a:pt x="864" y="4940"/>
                      <a:pt x="1274" y="4940"/>
                    </a:cubicBezTo>
                    <a:cubicBezTo>
                      <a:pt x="1294" y="4940"/>
                      <a:pt x="1314" y="4939"/>
                      <a:pt x="1334" y="4937"/>
                    </a:cubicBezTo>
                    <a:lnTo>
                      <a:pt x="11075" y="4404"/>
                    </a:lnTo>
                    <a:cubicBezTo>
                      <a:pt x="11508" y="4404"/>
                      <a:pt x="11875" y="4037"/>
                      <a:pt x="11909" y="3637"/>
                    </a:cubicBezTo>
                    <a:lnTo>
                      <a:pt x="12075" y="901"/>
                    </a:lnTo>
                    <a:cubicBezTo>
                      <a:pt x="12109" y="401"/>
                      <a:pt x="11708" y="1"/>
                      <a:pt x="11241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73"/>
              <p:cNvSpPr/>
              <p:nvPr/>
            </p:nvSpPr>
            <p:spPr>
              <a:xfrm>
                <a:off x="3308803" y="3728667"/>
                <a:ext cx="21021" cy="94584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4504" extrusionOk="0">
                    <a:moveTo>
                      <a:pt x="467" y="0"/>
                    </a:moveTo>
                    <a:lnTo>
                      <a:pt x="467" y="0"/>
                    </a:lnTo>
                    <a:cubicBezTo>
                      <a:pt x="0" y="1535"/>
                      <a:pt x="200" y="3136"/>
                      <a:pt x="1001" y="4503"/>
                    </a:cubicBezTo>
                    <a:cubicBezTo>
                      <a:pt x="767" y="3770"/>
                      <a:pt x="600" y="3036"/>
                      <a:pt x="467" y="2302"/>
                    </a:cubicBezTo>
                    <a:cubicBezTo>
                      <a:pt x="400" y="1535"/>
                      <a:pt x="400" y="767"/>
                      <a:pt x="4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73"/>
              <p:cNvSpPr/>
              <p:nvPr/>
            </p:nvSpPr>
            <p:spPr>
              <a:xfrm>
                <a:off x="3381652" y="3728667"/>
                <a:ext cx="8421" cy="94584"/>
              </a:xfrm>
              <a:custGeom>
                <a:avLst/>
                <a:gdLst/>
                <a:ahLst/>
                <a:cxnLst/>
                <a:rect l="l" t="t" r="r" b="b"/>
                <a:pathLst>
                  <a:path w="401" h="4504" extrusionOk="0">
                    <a:moveTo>
                      <a:pt x="34" y="0"/>
                    </a:moveTo>
                    <a:lnTo>
                      <a:pt x="34" y="0"/>
                    </a:lnTo>
                    <a:cubicBezTo>
                      <a:pt x="0" y="767"/>
                      <a:pt x="0" y="1501"/>
                      <a:pt x="67" y="2268"/>
                    </a:cubicBezTo>
                    <a:cubicBezTo>
                      <a:pt x="67" y="3002"/>
                      <a:pt x="134" y="3770"/>
                      <a:pt x="200" y="4503"/>
                    </a:cubicBezTo>
                    <a:cubicBezTo>
                      <a:pt x="400" y="3002"/>
                      <a:pt x="334" y="1501"/>
                      <a:pt x="3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73"/>
              <p:cNvSpPr/>
              <p:nvPr/>
            </p:nvSpPr>
            <p:spPr>
              <a:xfrm>
                <a:off x="3449587" y="3726567"/>
                <a:ext cx="11928" cy="9527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537" extrusionOk="0">
                    <a:moveTo>
                      <a:pt x="68" y="0"/>
                    </a:moveTo>
                    <a:cubicBezTo>
                      <a:pt x="1" y="0"/>
                      <a:pt x="268" y="1001"/>
                      <a:pt x="301" y="2268"/>
                    </a:cubicBezTo>
                    <a:cubicBezTo>
                      <a:pt x="334" y="3503"/>
                      <a:pt x="134" y="4537"/>
                      <a:pt x="201" y="4537"/>
                    </a:cubicBezTo>
                    <a:cubicBezTo>
                      <a:pt x="468" y="3803"/>
                      <a:pt x="568" y="3036"/>
                      <a:pt x="535" y="2235"/>
                    </a:cubicBezTo>
                    <a:cubicBezTo>
                      <a:pt x="535" y="1468"/>
                      <a:pt x="368" y="701"/>
                      <a:pt x="6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73"/>
              <p:cNvSpPr/>
              <p:nvPr/>
            </p:nvSpPr>
            <p:spPr>
              <a:xfrm>
                <a:off x="3301096" y="3958239"/>
                <a:ext cx="69363" cy="72366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3446" extrusionOk="0">
                    <a:moveTo>
                      <a:pt x="127" y="1"/>
                    </a:moveTo>
                    <a:cubicBezTo>
                      <a:pt x="84" y="1"/>
                      <a:pt x="41" y="3"/>
                      <a:pt x="0" y="9"/>
                    </a:cubicBezTo>
                    <a:cubicBezTo>
                      <a:pt x="200" y="109"/>
                      <a:pt x="434" y="209"/>
                      <a:pt x="667" y="276"/>
                    </a:cubicBezTo>
                    <a:cubicBezTo>
                      <a:pt x="1201" y="510"/>
                      <a:pt x="1701" y="843"/>
                      <a:pt x="2102" y="1277"/>
                    </a:cubicBezTo>
                    <a:cubicBezTo>
                      <a:pt x="2502" y="1677"/>
                      <a:pt x="2835" y="2178"/>
                      <a:pt x="3036" y="2745"/>
                    </a:cubicBezTo>
                    <a:cubicBezTo>
                      <a:pt x="3102" y="2978"/>
                      <a:pt x="3202" y="3212"/>
                      <a:pt x="3302" y="3445"/>
                    </a:cubicBezTo>
                    <a:cubicBezTo>
                      <a:pt x="3302" y="3178"/>
                      <a:pt x="3269" y="2911"/>
                      <a:pt x="3169" y="2678"/>
                    </a:cubicBezTo>
                    <a:cubicBezTo>
                      <a:pt x="2802" y="1477"/>
                      <a:pt x="1901" y="543"/>
                      <a:pt x="734" y="143"/>
                    </a:cubicBezTo>
                    <a:cubicBezTo>
                      <a:pt x="542" y="60"/>
                      <a:pt x="327" y="1"/>
                      <a:pt x="12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73"/>
              <p:cNvSpPr/>
              <p:nvPr/>
            </p:nvSpPr>
            <p:spPr>
              <a:xfrm>
                <a:off x="3642241" y="3955614"/>
                <a:ext cx="34335" cy="69384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3304" extrusionOk="0">
                    <a:moveTo>
                      <a:pt x="1635" y="1"/>
                    </a:moveTo>
                    <a:lnTo>
                      <a:pt x="1635" y="1"/>
                    </a:lnTo>
                    <a:cubicBezTo>
                      <a:pt x="1468" y="34"/>
                      <a:pt x="1268" y="134"/>
                      <a:pt x="1134" y="268"/>
                    </a:cubicBezTo>
                    <a:cubicBezTo>
                      <a:pt x="367" y="868"/>
                      <a:pt x="0" y="1802"/>
                      <a:pt x="100" y="2770"/>
                    </a:cubicBezTo>
                    <a:cubicBezTo>
                      <a:pt x="167" y="3103"/>
                      <a:pt x="267" y="3303"/>
                      <a:pt x="267" y="3303"/>
                    </a:cubicBezTo>
                    <a:cubicBezTo>
                      <a:pt x="300" y="3136"/>
                      <a:pt x="267" y="2936"/>
                      <a:pt x="234" y="2736"/>
                    </a:cubicBezTo>
                    <a:cubicBezTo>
                      <a:pt x="234" y="1869"/>
                      <a:pt x="567" y="1002"/>
                      <a:pt x="1234" y="368"/>
                    </a:cubicBezTo>
                    <a:cubicBezTo>
                      <a:pt x="1468" y="134"/>
                      <a:pt x="1635" y="34"/>
                      <a:pt x="163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73"/>
              <p:cNvSpPr/>
              <p:nvPr/>
            </p:nvSpPr>
            <p:spPr>
              <a:xfrm>
                <a:off x="2660134" y="1527678"/>
                <a:ext cx="327159" cy="242403"/>
              </a:xfrm>
              <a:custGeom>
                <a:avLst/>
                <a:gdLst/>
                <a:ahLst/>
                <a:cxnLst/>
                <a:rect l="l" t="t" r="r" b="b"/>
                <a:pathLst>
                  <a:path w="15579" h="11543" extrusionOk="0">
                    <a:moveTo>
                      <a:pt x="5471" y="1"/>
                    </a:moveTo>
                    <a:cubicBezTo>
                      <a:pt x="3836" y="1"/>
                      <a:pt x="200" y="1469"/>
                      <a:pt x="0" y="3670"/>
                    </a:cubicBezTo>
                    <a:cubicBezTo>
                      <a:pt x="4804" y="7006"/>
                      <a:pt x="10141" y="8740"/>
                      <a:pt x="15278" y="11542"/>
                    </a:cubicBezTo>
                    <a:cubicBezTo>
                      <a:pt x="15578" y="8740"/>
                      <a:pt x="15044" y="5438"/>
                      <a:pt x="13176" y="3337"/>
                    </a:cubicBezTo>
                    <a:cubicBezTo>
                      <a:pt x="11175" y="1235"/>
                      <a:pt x="8373" y="1"/>
                      <a:pt x="547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73"/>
              <p:cNvSpPr/>
              <p:nvPr/>
            </p:nvSpPr>
            <p:spPr>
              <a:xfrm>
                <a:off x="2544550" y="1557939"/>
                <a:ext cx="443436" cy="800583"/>
              </a:xfrm>
              <a:custGeom>
                <a:avLst/>
                <a:gdLst/>
                <a:ahLst/>
                <a:cxnLst/>
                <a:rect l="l" t="t" r="r" b="b"/>
                <a:pathLst>
                  <a:path w="21116" h="38123" extrusionOk="0">
                    <a:moveTo>
                      <a:pt x="11283" y="1"/>
                    </a:moveTo>
                    <a:cubicBezTo>
                      <a:pt x="6970" y="1"/>
                      <a:pt x="3943" y="3527"/>
                      <a:pt x="3169" y="8167"/>
                    </a:cubicBezTo>
                    <a:lnTo>
                      <a:pt x="0" y="25312"/>
                    </a:lnTo>
                    <a:cubicBezTo>
                      <a:pt x="0" y="25312"/>
                      <a:pt x="7713" y="38122"/>
                      <a:pt x="8498" y="38122"/>
                    </a:cubicBezTo>
                    <a:cubicBezTo>
                      <a:pt x="8501" y="38122"/>
                      <a:pt x="8504" y="38122"/>
                      <a:pt x="8506" y="38121"/>
                    </a:cubicBezTo>
                    <a:lnTo>
                      <a:pt x="11042" y="29715"/>
                    </a:lnTo>
                    <a:cubicBezTo>
                      <a:pt x="11342" y="28248"/>
                      <a:pt x="11575" y="27114"/>
                      <a:pt x="11575" y="27114"/>
                    </a:cubicBezTo>
                    <a:cubicBezTo>
                      <a:pt x="11575" y="27114"/>
                      <a:pt x="11723" y="27128"/>
                      <a:pt x="11974" y="27128"/>
                    </a:cubicBezTo>
                    <a:cubicBezTo>
                      <a:pt x="13195" y="27128"/>
                      <a:pt x="16873" y="26784"/>
                      <a:pt x="17980" y="22744"/>
                    </a:cubicBezTo>
                    <a:cubicBezTo>
                      <a:pt x="18614" y="20409"/>
                      <a:pt x="19514" y="15472"/>
                      <a:pt x="20282" y="11002"/>
                    </a:cubicBezTo>
                    <a:cubicBezTo>
                      <a:pt x="21115" y="6165"/>
                      <a:pt x="18113" y="1495"/>
                      <a:pt x="13377" y="294"/>
                    </a:cubicBezTo>
                    <a:lnTo>
                      <a:pt x="12910" y="161"/>
                    </a:lnTo>
                    <a:cubicBezTo>
                      <a:pt x="12350" y="53"/>
                      <a:pt x="11807" y="1"/>
                      <a:pt x="11283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73"/>
              <p:cNvSpPr/>
              <p:nvPr/>
            </p:nvSpPr>
            <p:spPr>
              <a:xfrm>
                <a:off x="2664334" y="2054463"/>
                <a:ext cx="123312" cy="100191"/>
              </a:xfrm>
              <a:custGeom>
                <a:avLst/>
                <a:gdLst/>
                <a:ahLst/>
                <a:cxnLst/>
                <a:rect l="l" t="t" r="r" b="b"/>
                <a:pathLst>
                  <a:path w="5872" h="4771" extrusionOk="0">
                    <a:moveTo>
                      <a:pt x="0" y="0"/>
                    </a:moveTo>
                    <a:cubicBezTo>
                      <a:pt x="1" y="1"/>
                      <a:pt x="634" y="3970"/>
                      <a:pt x="5638" y="4771"/>
                    </a:cubicBezTo>
                    <a:lnTo>
                      <a:pt x="5871" y="3503"/>
                    </a:lnTo>
                    <a:cubicBezTo>
                      <a:pt x="3636" y="2936"/>
                      <a:pt x="1602" y="1702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73"/>
              <p:cNvSpPr/>
              <p:nvPr/>
            </p:nvSpPr>
            <p:spPr>
              <a:xfrm>
                <a:off x="2739997" y="1941525"/>
                <a:ext cx="53256" cy="45192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152" extrusionOk="0">
                    <a:moveTo>
                      <a:pt x="834" y="75"/>
                    </a:moveTo>
                    <a:cubicBezTo>
                      <a:pt x="806" y="91"/>
                      <a:pt x="778" y="108"/>
                      <a:pt x="750" y="125"/>
                    </a:cubicBezTo>
                    <a:lnTo>
                      <a:pt x="750" y="125"/>
                    </a:lnTo>
                    <a:lnTo>
                      <a:pt x="834" y="75"/>
                    </a:lnTo>
                    <a:close/>
                    <a:moveTo>
                      <a:pt x="730" y="137"/>
                    </a:moveTo>
                    <a:lnTo>
                      <a:pt x="730" y="137"/>
                    </a:lnTo>
                    <a:cubicBezTo>
                      <a:pt x="709" y="149"/>
                      <a:pt x="688" y="161"/>
                      <a:pt x="667" y="175"/>
                    </a:cubicBezTo>
                    <a:lnTo>
                      <a:pt x="730" y="137"/>
                    </a:lnTo>
                    <a:close/>
                    <a:moveTo>
                      <a:pt x="1263" y="0"/>
                    </a:moveTo>
                    <a:cubicBezTo>
                      <a:pt x="1084" y="0"/>
                      <a:pt x="903" y="43"/>
                      <a:pt x="738" y="133"/>
                    </a:cubicBezTo>
                    <a:lnTo>
                      <a:pt x="738" y="133"/>
                    </a:lnTo>
                    <a:cubicBezTo>
                      <a:pt x="742" y="130"/>
                      <a:pt x="746" y="127"/>
                      <a:pt x="750" y="125"/>
                    </a:cubicBezTo>
                    <a:lnTo>
                      <a:pt x="750" y="125"/>
                    </a:lnTo>
                    <a:lnTo>
                      <a:pt x="730" y="137"/>
                    </a:lnTo>
                    <a:lnTo>
                      <a:pt x="730" y="137"/>
                    </a:lnTo>
                    <a:cubicBezTo>
                      <a:pt x="733" y="135"/>
                      <a:pt x="735" y="134"/>
                      <a:pt x="738" y="133"/>
                    </a:cubicBezTo>
                    <a:lnTo>
                      <a:pt x="738" y="133"/>
                    </a:lnTo>
                    <a:cubicBezTo>
                      <a:pt x="545" y="256"/>
                      <a:pt x="377" y="407"/>
                      <a:pt x="234" y="608"/>
                    </a:cubicBezTo>
                    <a:cubicBezTo>
                      <a:pt x="33" y="842"/>
                      <a:pt x="0" y="1209"/>
                      <a:pt x="100" y="1509"/>
                    </a:cubicBezTo>
                    <a:cubicBezTo>
                      <a:pt x="200" y="1709"/>
                      <a:pt x="367" y="1876"/>
                      <a:pt x="600" y="1976"/>
                    </a:cubicBezTo>
                    <a:cubicBezTo>
                      <a:pt x="794" y="2087"/>
                      <a:pt x="1033" y="2151"/>
                      <a:pt x="1280" y="2151"/>
                    </a:cubicBezTo>
                    <a:cubicBezTo>
                      <a:pt x="1331" y="2151"/>
                      <a:pt x="1383" y="2149"/>
                      <a:pt x="1434" y="2143"/>
                    </a:cubicBezTo>
                    <a:cubicBezTo>
                      <a:pt x="2135" y="2043"/>
                      <a:pt x="2535" y="1309"/>
                      <a:pt x="2268" y="675"/>
                    </a:cubicBezTo>
                    <a:cubicBezTo>
                      <a:pt x="2110" y="246"/>
                      <a:pt x="1692" y="0"/>
                      <a:pt x="1263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73"/>
              <p:cNvSpPr/>
              <p:nvPr/>
            </p:nvSpPr>
            <p:spPr>
              <a:xfrm>
                <a:off x="2891302" y="1851519"/>
                <a:ext cx="32928" cy="2877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370" extrusionOk="0">
                    <a:moveTo>
                      <a:pt x="749" y="1"/>
                    </a:moveTo>
                    <a:cubicBezTo>
                      <a:pt x="426" y="1"/>
                      <a:pt x="156" y="215"/>
                      <a:pt x="100" y="525"/>
                    </a:cubicBezTo>
                    <a:cubicBezTo>
                      <a:pt x="0" y="925"/>
                      <a:pt x="267" y="1292"/>
                      <a:pt x="634" y="1358"/>
                    </a:cubicBezTo>
                    <a:cubicBezTo>
                      <a:pt x="676" y="1366"/>
                      <a:pt x="719" y="1370"/>
                      <a:pt x="761" y="1370"/>
                    </a:cubicBezTo>
                    <a:cubicBezTo>
                      <a:pt x="1088" y="1370"/>
                      <a:pt x="1409" y="1150"/>
                      <a:pt x="1468" y="825"/>
                    </a:cubicBezTo>
                    <a:cubicBezTo>
                      <a:pt x="1568" y="458"/>
                      <a:pt x="1301" y="91"/>
                      <a:pt x="934" y="24"/>
                    </a:cubicBezTo>
                    <a:cubicBezTo>
                      <a:pt x="871" y="8"/>
                      <a:pt x="809" y="1"/>
                      <a:pt x="74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73"/>
              <p:cNvSpPr/>
              <p:nvPr/>
            </p:nvSpPr>
            <p:spPr>
              <a:xfrm>
                <a:off x="2877295" y="1809183"/>
                <a:ext cx="60249" cy="24066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1146" extrusionOk="0">
                    <a:moveTo>
                      <a:pt x="1077" y="1"/>
                    </a:moveTo>
                    <a:cubicBezTo>
                      <a:pt x="863" y="1"/>
                      <a:pt x="648" y="34"/>
                      <a:pt x="434" y="105"/>
                    </a:cubicBezTo>
                    <a:cubicBezTo>
                      <a:pt x="167" y="239"/>
                      <a:pt x="0" y="306"/>
                      <a:pt x="67" y="439"/>
                    </a:cubicBezTo>
                    <a:cubicBezTo>
                      <a:pt x="80" y="458"/>
                      <a:pt x="114" y="465"/>
                      <a:pt x="165" y="465"/>
                    </a:cubicBezTo>
                    <a:cubicBezTo>
                      <a:pt x="295" y="465"/>
                      <a:pt x="536" y="422"/>
                      <a:pt x="837" y="422"/>
                    </a:cubicBezTo>
                    <a:cubicBezTo>
                      <a:pt x="1037" y="422"/>
                      <a:pt x="1264" y="441"/>
                      <a:pt x="1501" y="506"/>
                    </a:cubicBezTo>
                    <a:cubicBezTo>
                      <a:pt x="2224" y="663"/>
                      <a:pt x="2650" y="1145"/>
                      <a:pt x="2781" y="1145"/>
                    </a:cubicBezTo>
                    <a:cubicBezTo>
                      <a:pt x="2789" y="1145"/>
                      <a:pt x="2796" y="1143"/>
                      <a:pt x="2802" y="1140"/>
                    </a:cubicBezTo>
                    <a:cubicBezTo>
                      <a:pt x="2869" y="1106"/>
                      <a:pt x="2835" y="939"/>
                      <a:pt x="2635" y="706"/>
                    </a:cubicBezTo>
                    <a:cubicBezTo>
                      <a:pt x="2368" y="372"/>
                      <a:pt x="2035" y="172"/>
                      <a:pt x="1635" y="72"/>
                    </a:cubicBezTo>
                    <a:cubicBezTo>
                      <a:pt x="1449" y="26"/>
                      <a:pt x="1263" y="1"/>
                      <a:pt x="107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73"/>
              <p:cNvSpPr/>
              <p:nvPr/>
            </p:nvSpPr>
            <p:spPr>
              <a:xfrm>
                <a:off x="2749090" y="1818864"/>
                <a:ext cx="32256" cy="2851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358" extrusionOk="0">
                    <a:moveTo>
                      <a:pt x="775" y="0"/>
                    </a:moveTo>
                    <a:cubicBezTo>
                      <a:pt x="454" y="0"/>
                      <a:pt x="156" y="220"/>
                      <a:pt x="67" y="545"/>
                    </a:cubicBezTo>
                    <a:cubicBezTo>
                      <a:pt x="1" y="912"/>
                      <a:pt x="268" y="1279"/>
                      <a:pt x="634" y="1346"/>
                    </a:cubicBezTo>
                    <a:cubicBezTo>
                      <a:pt x="677" y="1353"/>
                      <a:pt x="719" y="1357"/>
                      <a:pt x="760" y="1357"/>
                    </a:cubicBezTo>
                    <a:cubicBezTo>
                      <a:pt x="1082" y="1357"/>
                      <a:pt x="1380" y="1137"/>
                      <a:pt x="1468" y="812"/>
                    </a:cubicBezTo>
                    <a:cubicBezTo>
                      <a:pt x="1535" y="445"/>
                      <a:pt x="1302" y="78"/>
                      <a:pt x="901" y="11"/>
                    </a:cubicBezTo>
                    <a:cubicBezTo>
                      <a:pt x="859" y="4"/>
                      <a:pt x="817" y="0"/>
                      <a:pt x="77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73"/>
              <p:cNvSpPr/>
              <p:nvPr/>
            </p:nvSpPr>
            <p:spPr>
              <a:xfrm>
                <a:off x="2725969" y="1773882"/>
                <a:ext cx="58863" cy="24339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1159" extrusionOk="0">
                    <a:moveTo>
                      <a:pt x="1065" y="0"/>
                    </a:moveTo>
                    <a:cubicBezTo>
                      <a:pt x="834" y="0"/>
                      <a:pt x="607" y="44"/>
                      <a:pt x="401" y="119"/>
                    </a:cubicBezTo>
                    <a:cubicBezTo>
                      <a:pt x="134" y="252"/>
                      <a:pt x="1" y="385"/>
                      <a:pt x="34" y="419"/>
                    </a:cubicBezTo>
                    <a:cubicBezTo>
                      <a:pt x="42" y="451"/>
                      <a:pt x="88" y="462"/>
                      <a:pt x="164" y="462"/>
                    </a:cubicBezTo>
                    <a:cubicBezTo>
                      <a:pt x="308" y="462"/>
                      <a:pt x="562" y="423"/>
                      <a:pt x="865" y="423"/>
                    </a:cubicBezTo>
                    <a:cubicBezTo>
                      <a:pt x="1052" y="423"/>
                      <a:pt x="1258" y="438"/>
                      <a:pt x="1469" y="486"/>
                    </a:cubicBezTo>
                    <a:cubicBezTo>
                      <a:pt x="2191" y="674"/>
                      <a:pt x="2588" y="1158"/>
                      <a:pt x="2744" y="1158"/>
                    </a:cubicBezTo>
                    <a:cubicBezTo>
                      <a:pt x="2753" y="1158"/>
                      <a:pt x="2762" y="1157"/>
                      <a:pt x="2770" y="1153"/>
                    </a:cubicBezTo>
                    <a:cubicBezTo>
                      <a:pt x="2803" y="1119"/>
                      <a:pt x="2770" y="953"/>
                      <a:pt x="2603" y="686"/>
                    </a:cubicBezTo>
                    <a:cubicBezTo>
                      <a:pt x="2336" y="385"/>
                      <a:pt x="1969" y="185"/>
                      <a:pt x="1602" y="85"/>
                    </a:cubicBezTo>
                    <a:cubicBezTo>
                      <a:pt x="1427" y="27"/>
                      <a:pt x="1245" y="0"/>
                      <a:pt x="106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73"/>
              <p:cNvSpPr/>
              <p:nvPr/>
            </p:nvSpPr>
            <p:spPr>
              <a:xfrm>
                <a:off x="2807239" y="1795974"/>
                <a:ext cx="44142" cy="140133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6673" extrusionOk="0">
                    <a:moveTo>
                      <a:pt x="1235" y="1"/>
                    </a:moveTo>
                    <a:cubicBezTo>
                      <a:pt x="1168" y="1"/>
                      <a:pt x="1268" y="1869"/>
                      <a:pt x="1535" y="4137"/>
                    </a:cubicBezTo>
                    <a:cubicBezTo>
                      <a:pt x="1601" y="4704"/>
                      <a:pt x="1668" y="5238"/>
                      <a:pt x="1735" y="5738"/>
                    </a:cubicBezTo>
                    <a:cubicBezTo>
                      <a:pt x="1802" y="5938"/>
                      <a:pt x="1802" y="6138"/>
                      <a:pt x="1735" y="6338"/>
                    </a:cubicBezTo>
                    <a:cubicBezTo>
                      <a:pt x="1693" y="6402"/>
                      <a:pt x="1597" y="6425"/>
                      <a:pt x="1481" y="6425"/>
                    </a:cubicBezTo>
                    <a:cubicBezTo>
                      <a:pt x="1414" y="6425"/>
                      <a:pt x="1341" y="6417"/>
                      <a:pt x="1268" y="6405"/>
                    </a:cubicBezTo>
                    <a:cubicBezTo>
                      <a:pt x="975" y="6356"/>
                      <a:pt x="664" y="6325"/>
                      <a:pt x="348" y="6325"/>
                    </a:cubicBezTo>
                    <a:cubicBezTo>
                      <a:pt x="233" y="6325"/>
                      <a:pt x="117" y="6330"/>
                      <a:pt x="0" y="6338"/>
                    </a:cubicBezTo>
                    <a:cubicBezTo>
                      <a:pt x="401" y="6472"/>
                      <a:pt x="801" y="6572"/>
                      <a:pt x="1235" y="6639"/>
                    </a:cubicBezTo>
                    <a:cubicBezTo>
                      <a:pt x="1335" y="6672"/>
                      <a:pt x="1435" y="6672"/>
                      <a:pt x="1568" y="6672"/>
                    </a:cubicBezTo>
                    <a:cubicBezTo>
                      <a:pt x="1702" y="6672"/>
                      <a:pt x="1835" y="6605"/>
                      <a:pt x="1935" y="6472"/>
                    </a:cubicBezTo>
                    <a:cubicBezTo>
                      <a:pt x="2068" y="6238"/>
                      <a:pt x="2102" y="5972"/>
                      <a:pt x="2035" y="5705"/>
                    </a:cubicBezTo>
                    <a:cubicBezTo>
                      <a:pt x="1968" y="5171"/>
                      <a:pt x="1935" y="4637"/>
                      <a:pt x="1868" y="4104"/>
                    </a:cubicBezTo>
                    <a:cubicBezTo>
                      <a:pt x="1601" y="1835"/>
                      <a:pt x="1335" y="1"/>
                      <a:pt x="123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73"/>
              <p:cNvSpPr/>
              <p:nvPr/>
            </p:nvSpPr>
            <p:spPr>
              <a:xfrm>
                <a:off x="2751190" y="1927602"/>
                <a:ext cx="46956" cy="5630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2681" extrusionOk="0">
                    <a:moveTo>
                      <a:pt x="325" y="0"/>
                    </a:moveTo>
                    <a:cubicBezTo>
                      <a:pt x="277" y="0"/>
                      <a:pt x="129" y="195"/>
                      <a:pt x="67" y="504"/>
                    </a:cubicBezTo>
                    <a:cubicBezTo>
                      <a:pt x="1" y="971"/>
                      <a:pt x="134" y="1438"/>
                      <a:pt x="401" y="1838"/>
                    </a:cubicBezTo>
                    <a:cubicBezTo>
                      <a:pt x="701" y="2239"/>
                      <a:pt x="1135" y="2506"/>
                      <a:pt x="1602" y="2606"/>
                    </a:cubicBezTo>
                    <a:cubicBezTo>
                      <a:pt x="1785" y="2656"/>
                      <a:pt x="1935" y="2681"/>
                      <a:pt x="2040" y="2681"/>
                    </a:cubicBezTo>
                    <a:cubicBezTo>
                      <a:pt x="2144" y="2681"/>
                      <a:pt x="2202" y="2656"/>
                      <a:pt x="2202" y="2606"/>
                    </a:cubicBezTo>
                    <a:cubicBezTo>
                      <a:pt x="2236" y="2472"/>
                      <a:pt x="1335" y="2339"/>
                      <a:pt x="801" y="1605"/>
                    </a:cubicBezTo>
                    <a:cubicBezTo>
                      <a:pt x="234" y="838"/>
                      <a:pt x="468" y="37"/>
                      <a:pt x="334" y="4"/>
                    </a:cubicBezTo>
                    <a:cubicBezTo>
                      <a:pt x="332" y="1"/>
                      <a:pt x="329" y="0"/>
                      <a:pt x="32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73"/>
              <p:cNvSpPr/>
              <p:nvPr/>
            </p:nvSpPr>
            <p:spPr>
              <a:xfrm>
                <a:off x="2725969" y="1714914"/>
                <a:ext cx="74991" cy="22953"/>
              </a:xfrm>
              <a:custGeom>
                <a:avLst/>
                <a:gdLst/>
                <a:ahLst/>
                <a:cxnLst/>
                <a:rect l="l" t="t" r="r" b="b"/>
                <a:pathLst>
                  <a:path w="3571" h="1093" extrusionOk="0">
                    <a:moveTo>
                      <a:pt x="1464" y="1"/>
                    </a:moveTo>
                    <a:cubicBezTo>
                      <a:pt x="1142" y="1"/>
                      <a:pt x="817" y="53"/>
                      <a:pt x="501" y="158"/>
                    </a:cubicBezTo>
                    <a:cubicBezTo>
                      <a:pt x="168" y="291"/>
                      <a:pt x="1" y="425"/>
                      <a:pt x="34" y="525"/>
                    </a:cubicBezTo>
                    <a:cubicBezTo>
                      <a:pt x="101" y="758"/>
                      <a:pt x="835" y="692"/>
                      <a:pt x="1769" y="825"/>
                    </a:cubicBezTo>
                    <a:cubicBezTo>
                      <a:pt x="2478" y="901"/>
                      <a:pt x="3053" y="1093"/>
                      <a:pt x="3347" y="1093"/>
                    </a:cubicBezTo>
                    <a:cubicBezTo>
                      <a:pt x="3440" y="1093"/>
                      <a:pt x="3505" y="1073"/>
                      <a:pt x="3537" y="1025"/>
                    </a:cubicBezTo>
                    <a:cubicBezTo>
                      <a:pt x="3570" y="959"/>
                      <a:pt x="3470" y="758"/>
                      <a:pt x="3170" y="525"/>
                    </a:cubicBezTo>
                    <a:cubicBezTo>
                      <a:pt x="2650" y="178"/>
                      <a:pt x="2060" y="1"/>
                      <a:pt x="146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73"/>
              <p:cNvSpPr/>
              <p:nvPr/>
            </p:nvSpPr>
            <p:spPr>
              <a:xfrm>
                <a:off x="2887795" y="1762563"/>
                <a:ext cx="55356" cy="25032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1192" extrusionOk="0">
                    <a:moveTo>
                      <a:pt x="979" y="1"/>
                    </a:moveTo>
                    <a:cubicBezTo>
                      <a:pt x="786" y="1"/>
                      <a:pt x="591" y="30"/>
                      <a:pt x="401" y="91"/>
                    </a:cubicBezTo>
                    <a:cubicBezTo>
                      <a:pt x="134" y="191"/>
                      <a:pt x="0" y="324"/>
                      <a:pt x="34" y="424"/>
                    </a:cubicBezTo>
                    <a:cubicBezTo>
                      <a:pt x="100" y="658"/>
                      <a:pt x="668" y="658"/>
                      <a:pt x="1301" y="824"/>
                    </a:cubicBezTo>
                    <a:cubicBezTo>
                      <a:pt x="1798" y="962"/>
                      <a:pt x="2203" y="1191"/>
                      <a:pt x="2422" y="1191"/>
                    </a:cubicBezTo>
                    <a:cubicBezTo>
                      <a:pt x="2469" y="1191"/>
                      <a:pt x="2507" y="1181"/>
                      <a:pt x="2536" y="1158"/>
                    </a:cubicBezTo>
                    <a:cubicBezTo>
                      <a:pt x="2636" y="1091"/>
                      <a:pt x="2602" y="891"/>
                      <a:pt x="2435" y="658"/>
                    </a:cubicBezTo>
                    <a:cubicBezTo>
                      <a:pt x="2065" y="238"/>
                      <a:pt x="1530" y="1"/>
                      <a:pt x="97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73"/>
              <p:cNvSpPr/>
              <p:nvPr/>
            </p:nvSpPr>
            <p:spPr>
              <a:xfrm>
                <a:off x="2267854" y="1513545"/>
                <a:ext cx="574434" cy="760200"/>
              </a:xfrm>
              <a:custGeom>
                <a:avLst/>
                <a:gdLst/>
                <a:ahLst/>
                <a:cxnLst/>
                <a:rect l="l" t="t" r="r" b="b"/>
                <a:pathLst>
                  <a:path w="27354" h="36200" extrusionOk="0">
                    <a:moveTo>
                      <a:pt x="23338" y="1"/>
                    </a:moveTo>
                    <a:cubicBezTo>
                      <a:pt x="20071" y="1"/>
                      <a:pt x="16957" y="2013"/>
                      <a:pt x="15611" y="4043"/>
                    </a:cubicBezTo>
                    <a:cubicBezTo>
                      <a:pt x="14878" y="5144"/>
                      <a:pt x="14644" y="6445"/>
                      <a:pt x="13777" y="7379"/>
                    </a:cubicBezTo>
                    <a:cubicBezTo>
                      <a:pt x="12342" y="8880"/>
                      <a:pt x="10108" y="9447"/>
                      <a:pt x="9374" y="11381"/>
                    </a:cubicBezTo>
                    <a:cubicBezTo>
                      <a:pt x="8907" y="12682"/>
                      <a:pt x="9474" y="14183"/>
                      <a:pt x="8973" y="15484"/>
                    </a:cubicBezTo>
                    <a:cubicBezTo>
                      <a:pt x="8173" y="17619"/>
                      <a:pt x="4870" y="18186"/>
                      <a:pt x="4504" y="20421"/>
                    </a:cubicBezTo>
                    <a:cubicBezTo>
                      <a:pt x="4237" y="21956"/>
                      <a:pt x="5638" y="23490"/>
                      <a:pt x="5204" y="24991"/>
                    </a:cubicBezTo>
                    <a:cubicBezTo>
                      <a:pt x="4870" y="26092"/>
                      <a:pt x="3736" y="26626"/>
                      <a:pt x="2936" y="27426"/>
                    </a:cubicBezTo>
                    <a:cubicBezTo>
                      <a:pt x="0" y="30495"/>
                      <a:pt x="734" y="34665"/>
                      <a:pt x="3236" y="36199"/>
                    </a:cubicBezTo>
                    <a:cubicBezTo>
                      <a:pt x="4070" y="34465"/>
                      <a:pt x="4904" y="32430"/>
                      <a:pt x="6438" y="31096"/>
                    </a:cubicBezTo>
                    <a:cubicBezTo>
                      <a:pt x="7834" y="29908"/>
                      <a:pt x="9336" y="28984"/>
                      <a:pt x="11061" y="28984"/>
                    </a:cubicBezTo>
                    <a:cubicBezTo>
                      <a:pt x="11273" y="28984"/>
                      <a:pt x="11489" y="28998"/>
                      <a:pt x="11709" y="29027"/>
                    </a:cubicBezTo>
                    <a:cubicBezTo>
                      <a:pt x="12332" y="29131"/>
                      <a:pt x="12910" y="29253"/>
                      <a:pt x="13466" y="29253"/>
                    </a:cubicBezTo>
                    <a:cubicBezTo>
                      <a:pt x="13983" y="29253"/>
                      <a:pt x="14480" y="29148"/>
                      <a:pt x="14978" y="28827"/>
                    </a:cubicBezTo>
                    <a:cubicBezTo>
                      <a:pt x="15778" y="28327"/>
                      <a:pt x="16012" y="27260"/>
                      <a:pt x="15878" y="26326"/>
                    </a:cubicBezTo>
                    <a:cubicBezTo>
                      <a:pt x="15745" y="25425"/>
                      <a:pt x="15278" y="24558"/>
                      <a:pt x="14944" y="23657"/>
                    </a:cubicBezTo>
                    <a:cubicBezTo>
                      <a:pt x="14577" y="22790"/>
                      <a:pt x="14377" y="21789"/>
                      <a:pt x="14711" y="20888"/>
                    </a:cubicBezTo>
                    <a:cubicBezTo>
                      <a:pt x="15278" y="19354"/>
                      <a:pt x="17346" y="18753"/>
                      <a:pt x="18047" y="17219"/>
                    </a:cubicBezTo>
                    <a:cubicBezTo>
                      <a:pt x="18480" y="16218"/>
                      <a:pt x="18213" y="15017"/>
                      <a:pt x="18013" y="13917"/>
                    </a:cubicBezTo>
                    <a:cubicBezTo>
                      <a:pt x="17813" y="12816"/>
                      <a:pt x="17713" y="11582"/>
                      <a:pt x="18413" y="10714"/>
                    </a:cubicBezTo>
                    <a:cubicBezTo>
                      <a:pt x="19448" y="9447"/>
                      <a:pt x="21816" y="9480"/>
                      <a:pt x="22216" y="7912"/>
                    </a:cubicBezTo>
                    <a:cubicBezTo>
                      <a:pt x="22383" y="7245"/>
                      <a:pt x="22049" y="6511"/>
                      <a:pt x="21916" y="5844"/>
                    </a:cubicBezTo>
                    <a:cubicBezTo>
                      <a:pt x="21816" y="5144"/>
                      <a:pt x="22616" y="4743"/>
                      <a:pt x="23350" y="4677"/>
                    </a:cubicBezTo>
                    <a:lnTo>
                      <a:pt x="27353" y="1174"/>
                    </a:lnTo>
                    <a:cubicBezTo>
                      <a:pt x="26065" y="345"/>
                      <a:pt x="24689" y="1"/>
                      <a:pt x="2333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73"/>
              <p:cNvSpPr/>
              <p:nvPr/>
            </p:nvSpPr>
            <p:spPr>
              <a:xfrm>
                <a:off x="2434573" y="1847823"/>
                <a:ext cx="332745" cy="594027"/>
              </a:xfrm>
              <a:custGeom>
                <a:avLst/>
                <a:gdLst/>
                <a:ahLst/>
                <a:cxnLst/>
                <a:rect l="l" t="t" r="r" b="b"/>
                <a:pathLst>
                  <a:path w="15845" h="28287" extrusionOk="0">
                    <a:moveTo>
                      <a:pt x="6972" y="0"/>
                    </a:moveTo>
                    <a:lnTo>
                      <a:pt x="2435" y="3402"/>
                    </a:lnTo>
                    <a:cubicBezTo>
                      <a:pt x="2435" y="3402"/>
                      <a:pt x="0" y="13510"/>
                      <a:pt x="267" y="13710"/>
                    </a:cubicBezTo>
                    <a:lnTo>
                      <a:pt x="501" y="13877"/>
                    </a:lnTo>
                    <a:cubicBezTo>
                      <a:pt x="1291" y="13365"/>
                      <a:pt x="2518" y="13065"/>
                      <a:pt x="3585" y="13065"/>
                    </a:cubicBezTo>
                    <a:cubicBezTo>
                      <a:pt x="4049" y="13065"/>
                      <a:pt x="4483" y="13121"/>
                      <a:pt x="4837" y="13243"/>
                    </a:cubicBezTo>
                    <a:cubicBezTo>
                      <a:pt x="6271" y="13743"/>
                      <a:pt x="6605" y="14744"/>
                      <a:pt x="7172" y="15811"/>
                    </a:cubicBezTo>
                    <a:cubicBezTo>
                      <a:pt x="9440" y="19848"/>
                      <a:pt x="11675" y="23951"/>
                      <a:pt x="13276" y="28287"/>
                    </a:cubicBezTo>
                    <a:cubicBezTo>
                      <a:pt x="15011" y="26686"/>
                      <a:pt x="15845" y="24284"/>
                      <a:pt x="15411" y="21949"/>
                    </a:cubicBezTo>
                    <a:cubicBezTo>
                      <a:pt x="15211" y="20948"/>
                      <a:pt x="14811" y="19981"/>
                      <a:pt x="14811" y="18980"/>
                    </a:cubicBezTo>
                    <a:cubicBezTo>
                      <a:pt x="14811" y="18046"/>
                      <a:pt x="15211" y="17112"/>
                      <a:pt x="15178" y="16178"/>
                    </a:cubicBezTo>
                    <a:cubicBezTo>
                      <a:pt x="15178" y="14977"/>
                      <a:pt x="14544" y="13843"/>
                      <a:pt x="13510" y="13210"/>
                    </a:cubicBezTo>
                    <a:cubicBezTo>
                      <a:pt x="12609" y="12676"/>
                      <a:pt x="11408" y="12442"/>
                      <a:pt x="10941" y="11508"/>
                    </a:cubicBezTo>
                    <a:cubicBezTo>
                      <a:pt x="10308" y="10241"/>
                      <a:pt x="11509" y="8573"/>
                      <a:pt x="10775" y="7372"/>
                    </a:cubicBezTo>
                    <a:cubicBezTo>
                      <a:pt x="10208" y="6438"/>
                      <a:pt x="8740" y="6371"/>
                      <a:pt x="8106" y="5471"/>
                    </a:cubicBezTo>
                    <a:cubicBezTo>
                      <a:pt x="7773" y="4904"/>
                      <a:pt x="7739" y="4203"/>
                      <a:pt x="7973" y="3569"/>
                    </a:cubicBezTo>
                    <a:cubicBezTo>
                      <a:pt x="8206" y="2969"/>
                      <a:pt x="9540" y="2669"/>
                      <a:pt x="9974" y="1534"/>
                    </a:cubicBezTo>
                    <a:lnTo>
                      <a:pt x="697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73"/>
              <p:cNvSpPr/>
              <p:nvPr/>
            </p:nvSpPr>
            <p:spPr>
              <a:xfrm>
                <a:off x="2994265" y="1756746"/>
                <a:ext cx="67977" cy="666204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31724" extrusionOk="0">
                    <a:moveTo>
                      <a:pt x="501" y="1"/>
                    </a:moveTo>
                    <a:lnTo>
                      <a:pt x="501" y="1"/>
                    </a:lnTo>
                    <a:cubicBezTo>
                      <a:pt x="468" y="101"/>
                      <a:pt x="434" y="201"/>
                      <a:pt x="434" y="301"/>
                    </a:cubicBezTo>
                    <a:cubicBezTo>
                      <a:pt x="368" y="534"/>
                      <a:pt x="301" y="835"/>
                      <a:pt x="234" y="1235"/>
                    </a:cubicBezTo>
                    <a:cubicBezTo>
                      <a:pt x="67" y="2402"/>
                      <a:pt x="1" y="3603"/>
                      <a:pt x="67" y="4771"/>
                    </a:cubicBezTo>
                    <a:cubicBezTo>
                      <a:pt x="167" y="6505"/>
                      <a:pt x="401" y="8240"/>
                      <a:pt x="701" y="9941"/>
                    </a:cubicBezTo>
                    <a:cubicBezTo>
                      <a:pt x="1101" y="12043"/>
                      <a:pt x="1302" y="14144"/>
                      <a:pt x="1368" y="16279"/>
                    </a:cubicBezTo>
                    <a:cubicBezTo>
                      <a:pt x="1368" y="17380"/>
                      <a:pt x="1268" y="18447"/>
                      <a:pt x="1101" y="19548"/>
                    </a:cubicBezTo>
                    <a:cubicBezTo>
                      <a:pt x="868" y="20582"/>
                      <a:pt x="935" y="21616"/>
                      <a:pt x="1202" y="22650"/>
                    </a:cubicBezTo>
                    <a:cubicBezTo>
                      <a:pt x="1568" y="23484"/>
                      <a:pt x="2002" y="24318"/>
                      <a:pt x="2469" y="25152"/>
                    </a:cubicBezTo>
                    <a:cubicBezTo>
                      <a:pt x="2836" y="25852"/>
                      <a:pt x="3036" y="26620"/>
                      <a:pt x="3070" y="27420"/>
                    </a:cubicBezTo>
                    <a:cubicBezTo>
                      <a:pt x="3103" y="28588"/>
                      <a:pt x="2769" y="29755"/>
                      <a:pt x="2136" y="30723"/>
                    </a:cubicBezTo>
                    <a:cubicBezTo>
                      <a:pt x="1902" y="31090"/>
                      <a:pt x="1635" y="31390"/>
                      <a:pt x="1335" y="31723"/>
                    </a:cubicBezTo>
                    <a:cubicBezTo>
                      <a:pt x="1669" y="31456"/>
                      <a:pt x="1969" y="31123"/>
                      <a:pt x="2202" y="30789"/>
                    </a:cubicBezTo>
                    <a:cubicBezTo>
                      <a:pt x="2869" y="29789"/>
                      <a:pt x="3236" y="28621"/>
                      <a:pt x="3203" y="27454"/>
                    </a:cubicBezTo>
                    <a:cubicBezTo>
                      <a:pt x="3203" y="26620"/>
                      <a:pt x="3003" y="25819"/>
                      <a:pt x="2603" y="25085"/>
                    </a:cubicBezTo>
                    <a:cubicBezTo>
                      <a:pt x="2169" y="24251"/>
                      <a:pt x="1769" y="23417"/>
                      <a:pt x="1402" y="22583"/>
                    </a:cubicBezTo>
                    <a:cubicBezTo>
                      <a:pt x="1135" y="21583"/>
                      <a:pt x="1101" y="20549"/>
                      <a:pt x="1302" y="19581"/>
                    </a:cubicBezTo>
                    <a:cubicBezTo>
                      <a:pt x="1468" y="18481"/>
                      <a:pt x="1568" y="17380"/>
                      <a:pt x="1602" y="16279"/>
                    </a:cubicBezTo>
                    <a:cubicBezTo>
                      <a:pt x="1535" y="14144"/>
                      <a:pt x="1302" y="12009"/>
                      <a:pt x="901" y="9908"/>
                    </a:cubicBezTo>
                    <a:cubicBezTo>
                      <a:pt x="568" y="8206"/>
                      <a:pt x="368" y="6472"/>
                      <a:pt x="234" y="4771"/>
                    </a:cubicBezTo>
                    <a:cubicBezTo>
                      <a:pt x="134" y="3603"/>
                      <a:pt x="167" y="2436"/>
                      <a:pt x="301" y="1268"/>
                    </a:cubicBezTo>
                    <a:cubicBezTo>
                      <a:pt x="368" y="868"/>
                      <a:pt x="434" y="534"/>
                      <a:pt x="468" y="334"/>
                    </a:cubicBezTo>
                    <a:cubicBezTo>
                      <a:pt x="501" y="201"/>
                      <a:pt x="501" y="101"/>
                      <a:pt x="50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73"/>
              <p:cNvSpPr/>
              <p:nvPr/>
            </p:nvSpPr>
            <p:spPr>
              <a:xfrm>
                <a:off x="2275561" y="1643976"/>
                <a:ext cx="310338" cy="542199"/>
              </a:xfrm>
              <a:custGeom>
                <a:avLst/>
                <a:gdLst/>
                <a:ahLst/>
                <a:cxnLst/>
                <a:rect l="l" t="t" r="r" b="b"/>
                <a:pathLst>
                  <a:path w="14778" h="25819" extrusionOk="0">
                    <a:moveTo>
                      <a:pt x="14777" y="0"/>
                    </a:moveTo>
                    <a:lnTo>
                      <a:pt x="14777" y="0"/>
                    </a:lnTo>
                    <a:cubicBezTo>
                      <a:pt x="14544" y="334"/>
                      <a:pt x="14244" y="667"/>
                      <a:pt x="13910" y="901"/>
                    </a:cubicBezTo>
                    <a:cubicBezTo>
                      <a:pt x="13477" y="1168"/>
                      <a:pt x="13043" y="1401"/>
                      <a:pt x="12576" y="1535"/>
                    </a:cubicBezTo>
                    <a:cubicBezTo>
                      <a:pt x="12042" y="1735"/>
                      <a:pt x="11375" y="1935"/>
                      <a:pt x="10708" y="2202"/>
                    </a:cubicBezTo>
                    <a:cubicBezTo>
                      <a:pt x="9941" y="2502"/>
                      <a:pt x="9274" y="3069"/>
                      <a:pt x="8873" y="3803"/>
                    </a:cubicBezTo>
                    <a:cubicBezTo>
                      <a:pt x="8473" y="4603"/>
                      <a:pt x="8473" y="5571"/>
                      <a:pt x="8440" y="6538"/>
                    </a:cubicBezTo>
                    <a:cubicBezTo>
                      <a:pt x="8406" y="7472"/>
                      <a:pt x="8440" y="8540"/>
                      <a:pt x="7873" y="9407"/>
                    </a:cubicBezTo>
                    <a:cubicBezTo>
                      <a:pt x="7606" y="9840"/>
                      <a:pt x="7205" y="10207"/>
                      <a:pt x="6772" y="10474"/>
                    </a:cubicBezTo>
                    <a:cubicBezTo>
                      <a:pt x="6305" y="10774"/>
                      <a:pt x="5804" y="11008"/>
                      <a:pt x="5337" y="11308"/>
                    </a:cubicBezTo>
                    <a:cubicBezTo>
                      <a:pt x="4837" y="11575"/>
                      <a:pt x="4403" y="11942"/>
                      <a:pt x="4036" y="12376"/>
                    </a:cubicBezTo>
                    <a:cubicBezTo>
                      <a:pt x="3703" y="12843"/>
                      <a:pt x="3503" y="13376"/>
                      <a:pt x="3436" y="13910"/>
                    </a:cubicBezTo>
                    <a:cubicBezTo>
                      <a:pt x="3303" y="15011"/>
                      <a:pt x="3469" y="16012"/>
                      <a:pt x="3469" y="16979"/>
                    </a:cubicBezTo>
                    <a:cubicBezTo>
                      <a:pt x="3469" y="17446"/>
                      <a:pt x="3436" y="17913"/>
                      <a:pt x="3303" y="18347"/>
                    </a:cubicBezTo>
                    <a:cubicBezTo>
                      <a:pt x="3169" y="18780"/>
                      <a:pt x="3002" y="19180"/>
                      <a:pt x="2736" y="19547"/>
                    </a:cubicBezTo>
                    <a:cubicBezTo>
                      <a:pt x="2302" y="20248"/>
                      <a:pt x="1735" y="20848"/>
                      <a:pt x="1301" y="21415"/>
                    </a:cubicBezTo>
                    <a:cubicBezTo>
                      <a:pt x="367" y="22583"/>
                      <a:pt x="0" y="23817"/>
                      <a:pt x="67" y="24651"/>
                    </a:cubicBezTo>
                    <a:cubicBezTo>
                      <a:pt x="100" y="24951"/>
                      <a:pt x="200" y="25285"/>
                      <a:pt x="367" y="25552"/>
                    </a:cubicBezTo>
                    <a:cubicBezTo>
                      <a:pt x="401" y="25618"/>
                      <a:pt x="434" y="25685"/>
                      <a:pt x="501" y="25752"/>
                    </a:cubicBezTo>
                    <a:lnTo>
                      <a:pt x="567" y="25819"/>
                    </a:lnTo>
                    <a:cubicBezTo>
                      <a:pt x="334" y="25452"/>
                      <a:pt x="200" y="25051"/>
                      <a:pt x="167" y="24651"/>
                    </a:cubicBezTo>
                    <a:cubicBezTo>
                      <a:pt x="200" y="23484"/>
                      <a:pt x="634" y="22383"/>
                      <a:pt x="1401" y="21516"/>
                    </a:cubicBezTo>
                    <a:cubicBezTo>
                      <a:pt x="1868" y="20948"/>
                      <a:pt x="2402" y="20348"/>
                      <a:pt x="2902" y="19614"/>
                    </a:cubicBezTo>
                    <a:cubicBezTo>
                      <a:pt x="3136" y="19247"/>
                      <a:pt x="3336" y="18847"/>
                      <a:pt x="3469" y="18413"/>
                    </a:cubicBezTo>
                    <a:cubicBezTo>
                      <a:pt x="3603" y="17946"/>
                      <a:pt x="3670" y="17446"/>
                      <a:pt x="3670" y="16979"/>
                    </a:cubicBezTo>
                    <a:cubicBezTo>
                      <a:pt x="3703" y="16012"/>
                      <a:pt x="3503" y="14977"/>
                      <a:pt x="3636" y="13943"/>
                    </a:cubicBezTo>
                    <a:cubicBezTo>
                      <a:pt x="3703" y="13443"/>
                      <a:pt x="3903" y="12943"/>
                      <a:pt x="4203" y="12509"/>
                    </a:cubicBezTo>
                    <a:cubicBezTo>
                      <a:pt x="4537" y="12109"/>
                      <a:pt x="4970" y="11742"/>
                      <a:pt x="5437" y="11508"/>
                    </a:cubicBezTo>
                    <a:cubicBezTo>
                      <a:pt x="5938" y="11208"/>
                      <a:pt x="6438" y="10975"/>
                      <a:pt x="6905" y="10674"/>
                    </a:cubicBezTo>
                    <a:cubicBezTo>
                      <a:pt x="7372" y="10374"/>
                      <a:pt x="7772" y="10007"/>
                      <a:pt x="8073" y="9540"/>
                    </a:cubicBezTo>
                    <a:cubicBezTo>
                      <a:pt x="8340" y="9073"/>
                      <a:pt x="8506" y="8573"/>
                      <a:pt x="8573" y="8039"/>
                    </a:cubicBezTo>
                    <a:cubicBezTo>
                      <a:pt x="8640" y="7539"/>
                      <a:pt x="8673" y="7038"/>
                      <a:pt x="8673" y="6538"/>
                    </a:cubicBezTo>
                    <a:cubicBezTo>
                      <a:pt x="8673" y="5571"/>
                      <a:pt x="8706" y="4637"/>
                      <a:pt x="9073" y="3870"/>
                    </a:cubicBezTo>
                    <a:cubicBezTo>
                      <a:pt x="9440" y="3169"/>
                      <a:pt x="10074" y="2635"/>
                      <a:pt x="10808" y="2368"/>
                    </a:cubicBezTo>
                    <a:cubicBezTo>
                      <a:pt x="11442" y="2068"/>
                      <a:pt x="12109" y="1868"/>
                      <a:pt x="12643" y="1668"/>
                    </a:cubicBezTo>
                    <a:cubicBezTo>
                      <a:pt x="13110" y="1501"/>
                      <a:pt x="13577" y="1268"/>
                      <a:pt x="13977" y="967"/>
                    </a:cubicBezTo>
                    <a:cubicBezTo>
                      <a:pt x="14244" y="767"/>
                      <a:pt x="14444" y="534"/>
                      <a:pt x="14644" y="267"/>
                    </a:cubicBezTo>
                    <a:cubicBezTo>
                      <a:pt x="14677" y="200"/>
                      <a:pt x="14744" y="100"/>
                      <a:pt x="1477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73"/>
              <p:cNvSpPr/>
              <p:nvPr/>
            </p:nvSpPr>
            <p:spPr>
              <a:xfrm>
                <a:off x="2690962" y="1535196"/>
                <a:ext cx="297717" cy="223671"/>
              </a:xfrm>
              <a:custGeom>
                <a:avLst/>
                <a:gdLst/>
                <a:ahLst/>
                <a:cxnLst/>
                <a:rect l="l" t="t" r="r" b="b"/>
                <a:pathLst>
                  <a:path w="14177" h="10651" extrusionOk="0">
                    <a:moveTo>
                      <a:pt x="4037" y="0"/>
                    </a:moveTo>
                    <a:cubicBezTo>
                      <a:pt x="2669" y="0"/>
                      <a:pt x="1294" y="278"/>
                      <a:pt x="0" y="844"/>
                    </a:cubicBezTo>
                    <a:lnTo>
                      <a:pt x="1468" y="4013"/>
                    </a:lnTo>
                    <a:cubicBezTo>
                      <a:pt x="1589" y="3968"/>
                      <a:pt x="1712" y="3948"/>
                      <a:pt x="1835" y="3948"/>
                    </a:cubicBezTo>
                    <a:cubicBezTo>
                      <a:pt x="2452" y="3948"/>
                      <a:pt x="3046" y="4468"/>
                      <a:pt x="3269" y="5080"/>
                    </a:cubicBezTo>
                    <a:cubicBezTo>
                      <a:pt x="3503" y="5814"/>
                      <a:pt x="3503" y="6614"/>
                      <a:pt x="3336" y="7382"/>
                    </a:cubicBezTo>
                    <a:lnTo>
                      <a:pt x="8473" y="9116"/>
                    </a:lnTo>
                    <a:lnTo>
                      <a:pt x="8940" y="7548"/>
                    </a:lnTo>
                    <a:cubicBezTo>
                      <a:pt x="9006" y="8249"/>
                      <a:pt x="9073" y="8983"/>
                      <a:pt x="9140" y="9683"/>
                    </a:cubicBezTo>
                    <a:cubicBezTo>
                      <a:pt x="10774" y="9883"/>
                      <a:pt x="12376" y="10184"/>
                      <a:pt x="13977" y="10651"/>
                    </a:cubicBezTo>
                    <a:cubicBezTo>
                      <a:pt x="14177" y="7182"/>
                      <a:pt x="12609" y="3812"/>
                      <a:pt x="9774" y="1778"/>
                    </a:cubicBezTo>
                    <a:cubicBezTo>
                      <a:pt x="8064" y="605"/>
                      <a:pt x="6057" y="0"/>
                      <a:pt x="40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73"/>
              <p:cNvSpPr/>
              <p:nvPr/>
            </p:nvSpPr>
            <p:spPr>
              <a:xfrm>
                <a:off x="2835253" y="1549392"/>
                <a:ext cx="84084" cy="196875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9375" extrusionOk="0">
                    <a:moveTo>
                      <a:pt x="34" y="1"/>
                    </a:moveTo>
                    <a:cubicBezTo>
                      <a:pt x="1" y="34"/>
                      <a:pt x="434" y="435"/>
                      <a:pt x="1068" y="1135"/>
                    </a:cubicBezTo>
                    <a:cubicBezTo>
                      <a:pt x="1402" y="1569"/>
                      <a:pt x="1735" y="2002"/>
                      <a:pt x="2035" y="2469"/>
                    </a:cubicBezTo>
                    <a:cubicBezTo>
                      <a:pt x="2402" y="3036"/>
                      <a:pt x="2703" y="3637"/>
                      <a:pt x="2969" y="4271"/>
                    </a:cubicBezTo>
                    <a:cubicBezTo>
                      <a:pt x="3203" y="4904"/>
                      <a:pt x="3436" y="5538"/>
                      <a:pt x="3570" y="6205"/>
                    </a:cubicBezTo>
                    <a:cubicBezTo>
                      <a:pt x="3703" y="6739"/>
                      <a:pt x="3770" y="7273"/>
                      <a:pt x="3803" y="7840"/>
                    </a:cubicBezTo>
                    <a:cubicBezTo>
                      <a:pt x="3870" y="8774"/>
                      <a:pt x="3837" y="9374"/>
                      <a:pt x="3870" y="9374"/>
                    </a:cubicBezTo>
                    <a:cubicBezTo>
                      <a:pt x="3937" y="9241"/>
                      <a:pt x="3970" y="9107"/>
                      <a:pt x="3970" y="8941"/>
                    </a:cubicBezTo>
                    <a:cubicBezTo>
                      <a:pt x="4003" y="8574"/>
                      <a:pt x="4003" y="8207"/>
                      <a:pt x="4003" y="7806"/>
                    </a:cubicBezTo>
                    <a:cubicBezTo>
                      <a:pt x="3970" y="7273"/>
                      <a:pt x="3903" y="6706"/>
                      <a:pt x="3770" y="6139"/>
                    </a:cubicBezTo>
                    <a:cubicBezTo>
                      <a:pt x="3503" y="4804"/>
                      <a:pt x="2969" y="3503"/>
                      <a:pt x="2236" y="2369"/>
                    </a:cubicBezTo>
                    <a:cubicBezTo>
                      <a:pt x="1902" y="1902"/>
                      <a:pt x="1568" y="1469"/>
                      <a:pt x="1201" y="1035"/>
                    </a:cubicBezTo>
                    <a:cubicBezTo>
                      <a:pt x="935" y="768"/>
                      <a:pt x="634" y="501"/>
                      <a:pt x="368" y="268"/>
                    </a:cubicBezTo>
                    <a:cubicBezTo>
                      <a:pt x="267" y="168"/>
                      <a:pt x="134" y="68"/>
                      <a:pt x="34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73"/>
              <p:cNvSpPr/>
              <p:nvPr/>
            </p:nvSpPr>
            <p:spPr>
              <a:xfrm>
                <a:off x="3371845" y="2554977"/>
                <a:ext cx="197547" cy="97041"/>
              </a:xfrm>
              <a:custGeom>
                <a:avLst/>
                <a:gdLst/>
                <a:ahLst/>
                <a:cxnLst/>
                <a:rect l="l" t="t" r="r" b="b"/>
                <a:pathLst>
                  <a:path w="9407" h="4621" extrusionOk="0">
                    <a:moveTo>
                      <a:pt x="6765" y="1"/>
                    </a:moveTo>
                    <a:cubicBezTo>
                      <a:pt x="5517" y="1"/>
                      <a:pt x="3898" y="299"/>
                      <a:pt x="2068" y="1351"/>
                    </a:cubicBezTo>
                    <a:lnTo>
                      <a:pt x="0" y="2152"/>
                    </a:lnTo>
                    <a:lnTo>
                      <a:pt x="634" y="4620"/>
                    </a:lnTo>
                    <a:lnTo>
                      <a:pt x="9407" y="517"/>
                    </a:lnTo>
                    <a:cubicBezTo>
                      <a:pt x="9407" y="517"/>
                      <a:pt x="8406" y="1"/>
                      <a:pt x="6765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73"/>
              <p:cNvSpPr/>
              <p:nvPr/>
            </p:nvSpPr>
            <p:spPr>
              <a:xfrm>
                <a:off x="3375331" y="2559345"/>
                <a:ext cx="194061" cy="126294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6014" extrusionOk="0">
                    <a:moveTo>
                      <a:pt x="7385" y="1"/>
                    </a:moveTo>
                    <a:cubicBezTo>
                      <a:pt x="6272" y="1"/>
                      <a:pt x="4788" y="309"/>
                      <a:pt x="3303" y="1543"/>
                    </a:cubicBezTo>
                    <a:cubicBezTo>
                      <a:pt x="1" y="4212"/>
                      <a:pt x="701" y="6013"/>
                      <a:pt x="701" y="6013"/>
                    </a:cubicBezTo>
                    <a:lnTo>
                      <a:pt x="2002" y="5880"/>
                    </a:lnTo>
                    <a:lnTo>
                      <a:pt x="2102" y="5846"/>
                    </a:lnTo>
                    <a:cubicBezTo>
                      <a:pt x="2102" y="5846"/>
                      <a:pt x="3203" y="3478"/>
                      <a:pt x="5338" y="2277"/>
                    </a:cubicBezTo>
                    <a:cubicBezTo>
                      <a:pt x="5605" y="2144"/>
                      <a:pt x="5905" y="2010"/>
                      <a:pt x="6172" y="1944"/>
                    </a:cubicBezTo>
                    <a:cubicBezTo>
                      <a:pt x="7173" y="1610"/>
                      <a:pt x="8173" y="1410"/>
                      <a:pt x="9241" y="1377"/>
                    </a:cubicBezTo>
                    <a:lnTo>
                      <a:pt x="9241" y="309"/>
                    </a:lnTo>
                    <a:cubicBezTo>
                      <a:pt x="9241" y="309"/>
                      <a:pt x="8499" y="1"/>
                      <a:pt x="7385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73"/>
              <p:cNvSpPr/>
              <p:nvPr/>
            </p:nvSpPr>
            <p:spPr>
              <a:xfrm>
                <a:off x="2984458" y="2534313"/>
                <a:ext cx="411915" cy="326445"/>
              </a:xfrm>
              <a:custGeom>
                <a:avLst/>
                <a:gdLst/>
                <a:ahLst/>
                <a:cxnLst/>
                <a:rect l="l" t="t" r="r" b="b"/>
                <a:pathLst>
                  <a:path w="19615" h="15545" extrusionOk="0">
                    <a:moveTo>
                      <a:pt x="16399" y="31"/>
                    </a:moveTo>
                    <a:cubicBezTo>
                      <a:pt x="14914" y="31"/>
                      <a:pt x="8106" y="2535"/>
                      <a:pt x="8106" y="2535"/>
                    </a:cubicBezTo>
                    <a:lnTo>
                      <a:pt x="3136" y="4303"/>
                    </a:lnTo>
                    <a:lnTo>
                      <a:pt x="1" y="11708"/>
                    </a:lnTo>
                    <a:lnTo>
                      <a:pt x="67" y="15545"/>
                    </a:lnTo>
                    <a:lnTo>
                      <a:pt x="19615" y="5871"/>
                    </a:lnTo>
                    <a:cubicBezTo>
                      <a:pt x="19615" y="5871"/>
                      <a:pt x="18914" y="3369"/>
                      <a:pt x="18347" y="1735"/>
                    </a:cubicBezTo>
                    <a:cubicBezTo>
                      <a:pt x="17713" y="0"/>
                      <a:pt x="17313" y="67"/>
                      <a:pt x="16479" y="33"/>
                    </a:cubicBezTo>
                    <a:cubicBezTo>
                      <a:pt x="16455" y="32"/>
                      <a:pt x="16428" y="31"/>
                      <a:pt x="16399" y="3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73"/>
              <p:cNvSpPr/>
              <p:nvPr/>
            </p:nvSpPr>
            <p:spPr>
              <a:xfrm>
                <a:off x="3058021" y="2527551"/>
                <a:ext cx="320838" cy="140574"/>
              </a:xfrm>
              <a:custGeom>
                <a:avLst/>
                <a:gdLst/>
                <a:ahLst/>
                <a:cxnLst/>
                <a:rect l="l" t="t" r="r" b="b"/>
                <a:pathLst>
                  <a:path w="15278" h="6694" extrusionOk="0">
                    <a:moveTo>
                      <a:pt x="12970" y="1"/>
                    </a:moveTo>
                    <a:cubicBezTo>
                      <a:pt x="12896" y="1"/>
                      <a:pt x="12820" y="8"/>
                      <a:pt x="12743" y="22"/>
                    </a:cubicBezTo>
                    <a:cubicBezTo>
                      <a:pt x="11375" y="255"/>
                      <a:pt x="4603" y="2857"/>
                      <a:pt x="4603" y="2857"/>
                    </a:cubicBezTo>
                    <a:lnTo>
                      <a:pt x="134" y="6560"/>
                    </a:lnTo>
                    <a:lnTo>
                      <a:pt x="0" y="6693"/>
                    </a:lnTo>
                    <a:lnTo>
                      <a:pt x="9941" y="3458"/>
                    </a:lnTo>
                    <a:cubicBezTo>
                      <a:pt x="9941" y="3458"/>
                      <a:pt x="11462" y="912"/>
                      <a:pt x="13007" y="912"/>
                    </a:cubicBezTo>
                    <a:cubicBezTo>
                      <a:pt x="13063" y="912"/>
                      <a:pt x="13120" y="915"/>
                      <a:pt x="13176" y="923"/>
                    </a:cubicBezTo>
                    <a:cubicBezTo>
                      <a:pt x="14811" y="1123"/>
                      <a:pt x="15278" y="3391"/>
                      <a:pt x="15278" y="3391"/>
                    </a:cubicBezTo>
                    <a:cubicBezTo>
                      <a:pt x="15278" y="3391"/>
                      <a:pt x="14606" y="1"/>
                      <a:pt x="12970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73"/>
              <p:cNvSpPr/>
              <p:nvPr/>
            </p:nvSpPr>
            <p:spPr>
              <a:xfrm>
                <a:off x="2985865" y="2657583"/>
                <a:ext cx="433629" cy="228396"/>
              </a:xfrm>
              <a:custGeom>
                <a:avLst/>
                <a:gdLst/>
                <a:ahLst/>
                <a:cxnLst/>
                <a:rect l="l" t="t" r="r" b="b"/>
                <a:pathLst>
                  <a:path w="20649" h="10876" extrusionOk="0">
                    <a:moveTo>
                      <a:pt x="19548" y="1"/>
                    </a:moveTo>
                    <a:lnTo>
                      <a:pt x="0" y="9675"/>
                    </a:lnTo>
                    <a:lnTo>
                      <a:pt x="1535" y="10875"/>
                    </a:lnTo>
                    <a:lnTo>
                      <a:pt x="20648" y="1168"/>
                    </a:lnTo>
                    <a:lnTo>
                      <a:pt x="19548" y="1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73"/>
              <p:cNvSpPr/>
              <p:nvPr/>
            </p:nvSpPr>
            <p:spPr>
              <a:xfrm>
                <a:off x="2903209" y="2575431"/>
                <a:ext cx="255003" cy="242592"/>
              </a:xfrm>
              <a:custGeom>
                <a:avLst/>
                <a:gdLst/>
                <a:ahLst/>
                <a:cxnLst/>
                <a:rect l="l" t="t" r="r" b="b"/>
                <a:pathLst>
                  <a:path w="12143" h="11552" extrusionOk="0">
                    <a:moveTo>
                      <a:pt x="11359" y="1"/>
                    </a:moveTo>
                    <a:cubicBezTo>
                      <a:pt x="10902" y="1"/>
                      <a:pt x="9674" y="644"/>
                      <a:pt x="9674" y="644"/>
                    </a:cubicBezTo>
                    <a:lnTo>
                      <a:pt x="7372" y="1678"/>
                    </a:lnTo>
                    <a:cubicBezTo>
                      <a:pt x="7372" y="1678"/>
                      <a:pt x="4772" y="969"/>
                      <a:pt x="3938" y="969"/>
                    </a:cubicBezTo>
                    <a:cubicBezTo>
                      <a:pt x="3885" y="969"/>
                      <a:pt x="3840" y="972"/>
                      <a:pt x="3803" y="978"/>
                    </a:cubicBezTo>
                    <a:cubicBezTo>
                      <a:pt x="3169" y="1111"/>
                      <a:pt x="501" y="4513"/>
                      <a:pt x="401" y="4814"/>
                    </a:cubicBezTo>
                    <a:cubicBezTo>
                      <a:pt x="401" y="4814"/>
                      <a:pt x="0" y="5114"/>
                      <a:pt x="67" y="7549"/>
                    </a:cubicBezTo>
                    <a:cubicBezTo>
                      <a:pt x="100" y="9017"/>
                      <a:pt x="667" y="10451"/>
                      <a:pt x="1635" y="11552"/>
                    </a:cubicBezTo>
                    <a:lnTo>
                      <a:pt x="4604" y="11218"/>
                    </a:lnTo>
                    <a:cubicBezTo>
                      <a:pt x="5904" y="10918"/>
                      <a:pt x="7172" y="10418"/>
                      <a:pt x="8340" y="9750"/>
                    </a:cubicBezTo>
                    <a:cubicBezTo>
                      <a:pt x="9807" y="8783"/>
                      <a:pt x="9507" y="7916"/>
                      <a:pt x="9507" y="7916"/>
                    </a:cubicBezTo>
                    <a:cubicBezTo>
                      <a:pt x="10474" y="7349"/>
                      <a:pt x="10007" y="5814"/>
                      <a:pt x="10007" y="5814"/>
                    </a:cubicBezTo>
                    <a:cubicBezTo>
                      <a:pt x="10775" y="5147"/>
                      <a:pt x="11275" y="4180"/>
                      <a:pt x="11375" y="3146"/>
                    </a:cubicBezTo>
                    <a:lnTo>
                      <a:pt x="11375" y="3146"/>
                    </a:lnTo>
                    <a:lnTo>
                      <a:pt x="7339" y="4447"/>
                    </a:lnTo>
                    <a:lnTo>
                      <a:pt x="7339" y="4447"/>
                    </a:lnTo>
                    <a:lnTo>
                      <a:pt x="12142" y="444"/>
                    </a:lnTo>
                    <a:cubicBezTo>
                      <a:pt x="12109" y="110"/>
                      <a:pt x="11442" y="10"/>
                      <a:pt x="11442" y="10"/>
                    </a:cubicBezTo>
                    <a:cubicBezTo>
                      <a:pt x="11418" y="4"/>
                      <a:pt x="11391" y="1"/>
                      <a:pt x="11359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73"/>
              <p:cNvSpPr/>
              <p:nvPr/>
            </p:nvSpPr>
            <p:spPr>
              <a:xfrm>
                <a:off x="2992165" y="2610354"/>
                <a:ext cx="66570" cy="24696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1176" extrusionOk="0">
                    <a:moveTo>
                      <a:pt x="3079" y="1"/>
                    </a:moveTo>
                    <a:cubicBezTo>
                      <a:pt x="2887" y="1"/>
                      <a:pt x="2247" y="164"/>
                      <a:pt x="1535" y="449"/>
                    </a:cubicBezTo>
                    <a:cubicBezTo>
                      <a:pt x="668" y="749"/>
                      <a:pt x="1" y="1082"/>
                      <a:pt x="34" y="1149"/>
                    </a:cubicBezTo>
                    <a:cubicBezTo>
                      <a:pt x="40" y="1167"/>
                      <a:pt x="68" y="1175"/>
                      <a:pt x="114" y="1175"/>
                    </a:cubicBezTo>
                    <a:cubicBezTo>
                      <a:pt x="330" y="1175"/>
                      <a:pt x="949" y="996"/>
                      <a:pt x="1635" y="749"/>
                    </a:cubicBezTo>
                    <a:cubicBezTo>
                      <a:pt x="2502" y="449"/>
                      <a:pt x="3170" y="115"/>
                      <a:pt x="3136" y="15"/>
                    </a:cubicBezTo>
                    <a:cubicBezTo>
                      <a:pt x="3131" y="5"/>
                      <a:pt x="3112" y="1"/>
                      <a:pt x="3079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73"/>
              <p:cNvSpPr/>
              <p:nvPr/>
            </p:nvSpPr>
            <p:spPr>
              <a:xfrm>
                <a:off x="3069214" y="2695845"/>
                <a:ext cx="45570" cy="22974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094" extrusionOk="0">
                    <a:moveTo>
                      <a:pt x="2089" y="1"/>
                    </a:moveTo>
                    <a:cubicBezTo>
                      <a:pt x="1944" y="1"/>
                      <a:pt x="1523" y="182"/>
                      <a:pt x="1002" y="414"/>
                    </a:cubicBezTo>
                    <a:cubicBezTo>
                      <a:pt x="435" y="681"/>
                      <a:pt x="1" y="1014"/>
                      <a:pt x="34" y="1081"/>
                    </a:cubicBezTo>
                    <a:cubicBezTo>
                      <a:pt x="43" y="1090"/>
                      <a:pt x="59" y="1094"/>
                      <a:pt x="81" y="1094"/>
                    </a:cubicBezTo>
                    <a:cubicBezTo>
                      <a:pt x="226" y="1094"/>
                      <a:pt x="647" y="913"/>
                      <a:pt x="1168" y="681"/>
                    </a:cubicBezTo>
                    <a:cubicBezTo>
                      <a:pt x="1735" y="447"/>
                      <a:pt x="2169" y="80"/>
                      <a:pt x="2136" y="14"/>
                    </a:cubicBezTo>
                    <a:cubicBezTo>
                      <a:pt x="2127" y="5"/>
                      <a:pt x="2111" y="1"/>
                      <a:pt x="2089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73"/>
              <p:cNvSpPr/>
              <p:nvPr/>
            </p:nvSpPr>
            <p:spPr>
              <a:xfrm>
                <a:off x="3068521" y="2741226"/>
                <a:ext cx="35049" cy="18333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873" extrusionOk="0">
                    <a:moveTo>
                      <a:pt x="1572" y="1"/>
                    </a:moveTo>
                    <a:cubicBezTo>
                      <a:pt x="1437" y="1"/>
                      <a:pt x="1113" y="102"/>
                      <a:pt x="768" y="288"/>
                    </a:cubicBezTo>
                    <a:cubicBezTo>
                      <a:pt x="334" y="521"/>
                      <a:pt x="1" y="755"/>
                      <a:pt x="34" y="855"/>
                    </a:cubicBezTo>
                    <a:cubicBezTo>
                      <a:pt x="40" y="867"/>
                      <a:pt x="57" y="872"/>
                      <a:pt x="84" y="872"/>
                    </a:cubicBezTo>
                    <a:cubicBezTo>
                      <a:pt x="210" y="872"/>
                      <a:pt x="544" y="753"/>
                      <a:pt x="901" y="588"/>
                    </a:cubicBezTo>
                    <a:cubicBezTo>
                      <a:pt x="1335" y="354"/>
                      <a:pt x="1668" y="121"/>
                      <a:pt x="1635" y="21"/>
                    </a:cubicBezTo>
                    <a:cubicBezTo>
                      <a:pt x="1628" y="7"/>
                      <a:pt x="1606" y="1"/>
                      <a:pt x="1572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73"/>
              <p:cNvSpPr/>
              <p:nvPr/>
            </p:nvSpPr>
            <p:spPr>
              <a:xfrm>
                <a:off x="2988658" y="2658969"/>
                <a:ext cx="406308" cy="196917"/>
              </a:xfrm>
              <a:custGeom>
                <a:avLst/>
                <a:gdLst/>
                <a:ahLst/>
                <a:cxnLst/>
                <a:rect l="l" t="t" r="r" b="b"/>
                <a:pathLst>
                  <a:path w="19348" h="9377" extrusionOk="0">
                    <a:moveTo>
                      <a:pt x="19310" y="0"/>
                    </a:moveTo>
                    <a:cubicBezTo>
                      <a:pt x="19141" y="0"/>
                      <a:pt x="14827" y="2011"/>
                      <a:pt x="9608" y="4572"/>
                    </a:cubicBezTo>
                    <a:cubicBezTo>
                      <a:pt x="4304" y="7174"/>
                      <a:pt x="1" y="9308"/>
                      <a:pt x="34" y="9375"/>
                    </a:cubicBezTo>
                    <a:cubicBezTo>
                      <a:pt x="34" y="9376"/>
                      <a:pt x="35" y="9377"/>
                      <a:pt x="37" y="9377"/>
                    </a:cubicBezTo>
                    <a:cubicBezTo>
                      <a:pt x="172" y="9377"/>
                      <a:pt x="4487" y="7333"/>
                      <a:pt x="9708" y="4772"/>
                    </a:cubicBezTo>
                    <a:cubicBezTo>
                      <a:pt x="15045" y="2203"/>
                      <a:pt x="19348" y="35"/>
                      <a:pt x="19315" y="2"/>
                    </a:cubicBezTo>
                    <a:cubicBezTo>
                      <a:pt x="19314" y="1"/>
                      <a:pt x="19312" y="0"/>
                      <a:pt x="1931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73"/>
              <p:cNvSpPr/>
              <p:nvPr/>
            </p:nvSpPr>
            <p:spPr>
              <a:xfrm>
                <a:off x="3102856" y="2683287"/>
                <a:ext cx="201054" cy="183876"/>
              </a:xfrm>
              <a:custGeom>
                <a:avLst/>
                <a:gdLst/>
                <a:ahLst/>
                <a:cxnLst/>
                <a:rect l="l" t="t" r="r" b="b"/>
                <a:pathLst>
                  <a:path w="9574" h="8756" extrusionOk="0">
                    <a:moveTo>
                      <a:pt x="2809" y="0"/>
                    </a:moveTo>
                    <a:cubicBezTo>
                      <a:pt x="2457" y="0"/>
                      <a:pt x="2147" y="436"/>
                      <a:pt x="2268" y="1045"/>
                    </a:cubicBezTo>
                    <a:cubicBezTo>
                      <a:pt x="2302" y="1279"/>
                      <a:pt x="2402" y="2346"/>
                      <a:pt x="2402" y="2346"/>
                    </a:cubicBezTo>
                    <a:cubicBezTo>
                      <a:pt x="2402" y="2346"/>
                      <a:pt x="2315" y="2209"/>
                      <a:pt x="2110" y="2209"/>
                    </a:cubicBezTo>
                    <a:cubicBezTo>
                      <a:pt x="1979" y="2209"/>
                      <a:pt x="1801" y="2265"/>
                      <a:pt x="1568" y="2446"/>
                    </a:cubicBezTo>
                    <a:cubicBezTo>
                      <a:pt x="1434" y="2546"/>
                      <a:pt x="1168" y="3847"/>
                      <a:pt x="1168" y="3847"/>
                    </a:cubicBezTo>
                    <a:lnTo>
                      <a:pt x="33" y="4614"/>
                    </a:lnTo>
                    <a:cubicBezTo>
                      <a:pt x="0" y="5082"/>
                      <a:pt x="33" y="5582"/>
                      <a:pt x="100" y="6049"/>
                    </a:cubicBezTo>
                    <a:cubicBezTo>
                      <a:pt x="200" y="6483"/>
                      <a:pt x="467" y="6883"/>
                      <a:pt x="867" y="7116"/>
                    </a:cubicBezTo>
                    <a:cubicBezTo>
                      <a:pt x="1029" y="7246"/>
                      <a:pt x="2947" y="8755"/>
                      <a:pt x="3611" y="8755"/>
                    </a:cubicBezTo>
                    <a:cubicBezTo>
                      <a:pt x="3632" y="8755"/>
                      <a:pt x="3651" y="8754"/>
                      <a:pt x="3669" y="8751"/>
                    </a:cubicBezTo>
                    <a:cubicBezTo>
                      <a:pt x="4303" y="8651"/>
                      <a:pt x="4737" y="8084"/>
                      <a:pt x="4703" y="7850"/>
                    </a:cubicBezTo>
                    <a:cubicBezTo>
                      <a:pt x="4703" y="7650"/>
                      <a:pt x="5637" y="7850"/>
                      <a:pt x="6071" y="7450"/>
                    </a:cubicBezTo>
                    <a:cubicBezTo>
                      <a:pt x="6505" y="7016"/>
                      <a:pt x="6505" y="6950"/>
                      <a:pt x="6538" y="6849"/>
                    </a:cubicBezTo>
                    <a:cubicBezTo>
                      <a:pt x="6571" y="6716"/>
                      <a:pt x="7605" y="6416"/>
                      <a:pt x="7906" y="6049"/>
                    </a:cubicBezTo>
                    <a:cubicBezTo>
                      <a:pt x="8239" y="5715"/>
                      <a:pt x="8173" y="5448"/>
                      <a:pt x="8173" y="5448"/>
                    </a:cubicBezTo>
                    <a:cubicBezTo>
                      <a:pt x="8173" y="5448"/>
                      <a:pt x="9107" y="5182"/>
                      <a:pt x="9307" y="4614"/>
                    </a:cubicBezTo>
                    <a:cubicBezTo>
                      <a:pt x="9507" y="4281"/>
                      <a:pt x="9574" y="3847"/>
                      <a:pt x="9473" y="3447"/>
                    </a:cubicBezTo>
                    <a:lnTo>
                      <a:pt x="9340" y="2813"/>
                    </a:lnTo>
                    <a:lnTo>
                      <a:pt x="8606" y="3180"/>
                    </a:lnTo>
                    <a:lnTo>
                      <a:pt x="7038" y="2446"/>
                    </a:lnTo>
                    <a:cubicBezTo>
                      <a:pt x="7038" y="2446"/>
                      <a:pt x="6048" y="990"/>
                      <a:pt x="5455" y="990"/>
                    </a:cubicBezTo>
                    <a:cubicBezTo>
                      <a:pt x="5414" y="990"/>
                      <a:pt x="5374" y="997"/>
                      <a:pt x="5337" y="1012"/>
                    </a:cubicBezTo>
                    <a:cubicBezTo>
                      <a:pt x="5337" y="1012"/>
                      <a:pt x="4403" y="1079"/>
                      <a:pt x="4537" y="1913"/>
                    </a:cubicBezTo>
                    <a:lnTo>
                      <a:pt x="4670" y="2746"/>
                    </a:lnTo>
                    <a:cubicBezTo>
                      <a:pt x="4670" y="2746"/>
                      <a:pt x="3603" y="1012"/>
                      <a:pt x="3436" y="612"/>
                    </a:cubicBezTo>
                    <a:cubicBezTo>
                      <a:pt x="3279" y="181"/>
                      <a:pt x="3036" y="0"/>
                      <a:pt x="2809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73"/>
              <p:cNvSpPr/>
              <p:nvPr/>
            </p:nvSpPr>
            <p:spPr>
              <a:xfrm>
                <a:off x="3193219" y="2731062"/>
                <a:ext cx="64449" cy="58401"/>
              </a:xfrm>
              <a:custGeom>
                <a:avLst/>
                <a:gdLst/>
                <a:ahLst/>
                <a:cxnLst/>
                <a:rect l="l" t="t" r="r" b="b"/>
                <a:pathLst>
                  <a:path w="3069" h="2781" extrusionOk="0">
                    <a:moveTo>
                      <a:pt x="78" y="0"/>
                    </a:moveTo>
                    <a:cubicBezTo>
                      <a:pt x="73" y="0"/>
                      <a:pt x="70" y="2"/>
                      <a:pt x="67" y="4"/>
                    </a:cubicBezTo>
                    <a:cubicBezTo>
                      <a:pt x="0" y="38"/>
                      <a:pt x="434" y="872"/>
                      <a:pt x="1301" y="1672"/>
                    </a:cubicBezTo>
                    <a:cubicBezTo>
                      <a:pt x="2075" y="2384"/>
                      <a:pt x="2878" y="2780"/>
                      <a:pt x="3016" y="2780"/>
                    </a:cubicBezTo>
                    <a:cubicBezTo>
                      <a:pt x="3026" y="2780"/>
                      <a:pt x="3033" y="2778"/>
                      <a:pt x="3036" y="2773"/>
                    </a:cubicBezTo>
                    <a:cubicBezTo>
                      <a:pt x="3069" y="2673"/>
                      <a:pt x="2335" y="2173"/>
                      <a:pt x="1501" y="1405"/>
                    </a:cubicBezTo>
                    <a:cubicBezTo>
                      <a:pt x="735" y="703"/>
                      <a:pt x="182" y="0"/>
                      <a:pt x="78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73"/>
              <p:cNvSpPr/>
              <p:nvPr/>
            </p:nvSpPr>
            <p:spPr>
              <a:xfrm>
                <a:off x="3151891" y="2732532"/>
                <a:ext cx="60249" cy="75789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3609" extrusionOk="0">
                    <a:moveTo>
                      <a:pt x="71" y="0"/>
                    </a:moveTo>
                    <a:cubicBezTo>
                      <a:pt x="69" y="0"/>
                      <a:pt x="68" y="1"/>
                      <a:pt x="67" y="1"/>
                    </a:cubicBezTo>
                    <a:cubicBezTo>
                      <a:pt x="0" y="35"/>
                      <a:pt x="367" y="1002"/>
                      <a:pt x="1134" y="2003"/>
                    </a:cubicBezTo>
                    <a:cubicBezTo>
                      <a:pt x="1896" y="2987"/>
                      <a:pt x="2658" y="3609"/>
                      <a:pt x="2787" y="3609"/>
                    </a:cubicBezTo>
                    <a:cubicBezTo>
                      <a:pt x="2794" y="3609"/>
                      <a:pt x="2799" y="3607"/>
                      <a:pt x="2802" y="3604"/>
                    </a:cubicBezTo>
                    <a:cubicBezTo>
                      <a:pt x="2869" y="3537"/>
                      <a:pt x="2168" y="2803"/>
                      <a:pt x="1401" y="1836"/>
                    </a:cubicBezTo>
                    <a:cubicBezTo>
                      <a:pt x="681" y="854"/>
                      <a:pt x="153" y="0"/>
                      <a:pt x="7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73"/>
              <p:cNvSpPr/>
              <p:nvPr/>
            </p:nvSpPr>
            <p:spPr>
              <a:xfrm>
                <a:off x="3125263" y="2764074"/>
                <a:ext cx="62370" cy="68922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3282" extrusionOk="0">
                    <a:moveTo>
                      <a:pt x="101" y="0"/>
                    </a:moveTo>
                    <a:cubicBezTo>
                      <a:pt x="34" y="0"/>
                      <a:pt x="0" y="300"/>
                      <a:pt x="101" y="701"/>
                    </a:cubicBezTo>
                    <a:cubicBezTo>
                      <a:pt x="201" y="1268"/>
                      <a:pt x="467" y="1768"/>
                      <a:pt x="834" y="2202"/>
                    </a:cubicBezTo>
                    <a:cubicBezTo>
                      <a:pt x="1235" y="2636"/>
                      <a:pt x="1702" y="2936"/>
                      <a:pt x="2235" y="3136"/>
                    </a:cubicBezTo>
                    <a:cubicBezTo>
                      <a:pt x="2541" y="3238"/>
                      <a:pt x="2789" y="3281"/>
                      <a:pt x="2888" y="3281"/>
                    </a:cubicBezTo>
                    <a:cubicBezTo>
                      <a:pt x="2919" y="3281"/>
                      <a:pt x="2936" y="3277"/>
                      <a:pt x="2936" y="3269"/>
                    </a:cubicBezTo>
                    <a:cubicBezTo>
                      <a:pt x="2969" y="3169"/>
                      <a:pt x="1935" y="2902"/>
                      <a:pt x="1101" y="2002"/>
                    </a:cubicBezTo>
                    <a:cubicBezTo>
                      <a:pt x="301" y="1068"/>
                      <a:pt x="201" y="0"/>
                      <a:pt x="10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73"/>
              <p:cNvSpPr/>
              <p:nvPr/>
            </p:nvSpPr>
            <p:spPr>
              <a:xfrm>
                <a:off x="3060814" y="2545506"/>
                <a:ext cx="358680" cy="136626"/>
              </a:xfrm>
              <a:custGeom>
                <a:avLst/>
                <a:gdLst/>
                <a:ahLst/>
                <a:cxnLst/>
                <a:rect l="l" t="t" r="r" b="b"/>
                <a:pathLst>
                  <a:path w="17080" h="6506" extrusionOk="0">
                    <a:moveTo>
                      <a:pt x="12676" y="1"/>
                    </a:moveTo>
                    <a:cubicBezTo>
                      <a:pt x="12176" y="134"/>
                      <a:pt x="11742" y="368"/>
                      <a:pt x="11375" y="701"/>
                    </a:cubicBezTo>
                    <a:cubicBezTo>
                      <a:pt x="10975" y="1035"/>
                      <a:pt x="10608" y="1402"/>
                      <a:pt x="10308" y="1802"/>
                    </a:cubicBezTo>
                    <a:cubicBezTo>
                      <a:pt x="10083" y="2027"/>
                      <a:pt x="9920" y="2284"/>
                      <a:pt x="9759" y="2541"/>
                    </a:cubicBezTo>
                    <a:lnTo>
                      <a:pt x="9759" y="2541"/>
                    </a:lnTo>
                    <a:cubicBezTo>
                      <a:pt x="6997" y="3440"/>
                      <a:pt x="4634" y="4405"/>
                      <a:pt x="2836" y="4971"/>
                    </a:cubicBezTo>
                    <a:cubicBezTo>
                      <a:pt x="1969" y="5271"/>
                      <a:pt x="1268" y="5471"/>
                      <a:pt x="768" y="5605"/>
                    </a:cubicBezTo>
                    <a:lnTo>
                      <a:pt x="167" y="5772"/>
                    </a:lnTo>
                    <a:cubicBezTo>
                      <a:pt x="101" y="5772"/>
                      <a:pt x="67" y="5805"/>
                      <a:pt x="1" y="5838"/>
                    </a:cubicBezTo>
                    <a:cubicBezTo>
                      <a:pt x="67" y="5838"/>
                      <a:pt x="134" y="5805"/>
                      <a:pt x="201" y="5805"/>
                    </a:cubicBezTo>
                    <a:cubicBezTo>
                      <a:pt x="334" y="5772"/>
                      <a:pt x="534" y="5738"/>
                      <a:pt x="768" y="5672"/>
                    </a:cubicBezTo>
                    <a:cubicBezTo>
                      <a:pt x="1302" y="5571"/>
                      <a:pt x="2002" y="5371"/>
                      <a:pt x="2903" y="5104"/>
                    </a:cubicBezTo>
                    <a:cubicBezTo>
                      <a:pt x="4704" y="4604"/>
                      <a:pt x="7106" y="3637"/>
                      <a:pt x="9874" y="2736"/>
                    </a:cubicBezTo>
                    <a:lnTo>
                      <a:pt x="9908" y="2736"/>
                    </a:lnTo>
                    <a:lnTo>
                      <a:pt x="9908" y="2703"/>
                    </a:lnTo>
                    <a:cubicBezTo>
                      <a:pt x="10074" y="2436"/>
                      <a:pt x="10275" y="2202"/>
                      <a:pt x="10441" y="1936"/>
                    </a:cubicBezTo>
                    <a:cubicBezTo>
                      <a:pt x="10775" y="1569"/>
                      <a:pt x="11109" y="1202"/>
                      <a:pt x="11475" y="868"/>
                    </a:cubicBezTo>
                    <a:cubicBezTo>
                      <a:pt x="11876" y="434"/>
                      <a:pt x="12443" y="201"/>
                      <a:pt x="13043" y="201"/>
                    </a:cubicBezTo>
                    <a:cubicBezTo>
                      <a:pt x="13143" y="234"/>
                      <a:pt x="13243" y="234"/>
                      <a:pt x="13343" y="268"/>
                    </a:cubicBezTo>
                    <a:cubicBezTo>
                      <a:pt x="13544" y="334"/>
                      <a:pt x="13710" y="468"/>
                      <a:pt x="13877" y="635"/>
                    </a:cubicBezTo>
                    <a:cubicBezTo>
                      <a:pt x="14144" y="935"/>
                      <a:pt x="14411" y="1268"/>
                      <a:pt x="14578" y="1669"/>
                    </a:cubicBezTo>
                    <a:cubicBezTo>
                      <a:pt x="14911" y="2336"/>
                      <a:pt x="15178" y="3036"/>
                      <a:pt x="15378" y="3737"/>
                    </a:cubicBezTo>
                    <a:cubicBezTo>
                      <a:pt x="15578" y="4404"/>
                      <a:pt x="15712" y="4971"/>
                      <a:pt x="15845" y="5438"/>
                    </a:cubicBezTo>
                    <a:lnTo>
                      <a:pt x="16746" y="6239"/>
                    </a:lnTo>
                    <a:cubicBezTo>
                      <a:pt x="16846" y="6339"/>
                      <a:pt x="16979" y="6439"/>
                      <a:pt x="17079" y="6505"/>
                    </a:cubicBezTo>
                    <a:cubicBezTo>
                      <a:pt x="17013" y="6405"/>
                      <a:pt x="16946" y="6339"/>
                      <a:pt x="16846" y="6239"/>
                    </a:cubicBezTo>
                    <a:lnTo>
                      <a:pt x="15945" y="5405"/>
                    </a:lnTo>
                    <a:lnTo>
                      <a:pt x="15945" y="5438"/>
                    </a:lnTo>
                    <a:cubicBezTo>
                      <a:pt x="15845" y="4971"/>
                      <a:pt x="15712" y="4371"/>
                      <a:pt x="15545" y="3737"/>
                    </a:cubicBezTo>
                    <a:cubicBezTo>
                      <a:pt x="15345" y="3003"/>
                      <a:pt x="15078" y="2269"/>
                      <a:pt x="14744" y="1602"/>
                    </a:cubicBezTo>
                    <a:cubicBezTo>
                      <a:pt x="14578" y="1202"/>
                      <a:pt x="14311" y="835"/>
                      <a:pt x="14011" y="501"/>
                    </a:cubicBezTo>
                    <a:cubicBezTo>
                      <a:pt x="13844" y="334"/>
                      <a:pt x="13644" y="168"/>
                      <a:pt x="13444" y="101"/>
                    </a:cubicBezTo>
                    <a:cubicBezTo>
                      <a:pt x="13310" y="68"/>
                      <a:pt x="13177" y="34"/>
                      <a:pt x="1307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73"/>
              <p:cNvSpPr/>
              <p:nvPr/>
            </p:nvSpPr>
            <p:spPr>
              <a:xfrm>
                <a:off x="2321089" y="2676504"/>
                <a:ext cx="631869" cy="332052"/>
              </a:xfrm>
              <a:custGeom>
                <a:avLst/>
                <a:gdLst/>
                <a:ahLst/>
                <a:cxnLst/>
                <a:rect l="l" t="t" r="r" b="b"/>
                <a:pathLst>
                  <a:path w="30089" h="15812" extrusionOk="0">
                    <a:moveTo>
                      <a:pt x="28754" y="1"/>
                    </a:moveTo>
                    <a:cubicBezTo>
                      <a:pt x="28754" y="1"/>
                      <a:pt x="20081" y="2536"/>
                      <a:pt x="17847" y="3103"/>
                    </a:cubicBezTo>
                    <a:cubicBezTo>
                      <a:pt x="16245" y="3470"/>
                      <a:pt x="10808" y="4270"/>
                      <a:pt x="10808" y="4270"/>
                    </a:cubicBezTo>
                    <a:lnTo>
                      <a:pt x="0" y="9341"/>
                    </a:lnTo>
                    <a:cubicBezTo>
                      <a:pt x="367" y="12910"/>
                      <a:pt x="1668" y="15445"/>
                      <a:pt x="3736" y="15779"/>
                    </a:cubicBezTo>
                    <a:cubicBezTo>
                      <a:pt x="3877" y="15801"/>
                      <a:pt x="4047" y="15812"/>
                      <a:pt x="4242" y="15812"/>
                    </a:cubicBezTo>
                    <a:cubicBezTo>
                      <a:pt x="6969" y="15812"/>
                      <a:pt x="14750" y="13705"/>
                      <a:pt x="19481" y="11309"/>
                    </a:cubicBezTo>
                    <a:cubicBezTo>
                      <a:pt x="22917" y="9574"/>
                      <a:pt x="26486" y="8040"/>
                      <a:pt x="30089" y="6705"/>
                    </a:cubicBezTo>
                    <a:lnTo>
                      <a:pt x="28754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73"/>
              <p:cNvSpPr/>
              <p:nvPr/>
            </p:nvSpPr>
            <p:spPr>
              <a:xfrm>
                <a:off x="2315482" y="2163915"/>
                <a:ext cx="273105" cy="708750"/>
              </a:xfrm>
              <a:custGeom>
                <a:avLst/>
                <a:gdLst/>
                <a:ahLst/>
                <a:cxnLst/>
                <a:rect l="l" t="t" r="r" b="b"/>
                <a:pathLst>
                  <a:path w="13005" h="33750" extrusionOk="0">
                    <a:moveTo>
                      <a:pt x="7671" y="1"/>
                    </a:moveTo>
                    <a:cubicBezTo>
                      <a:pt x="7436" y="1"/>
                      <a:pt x="7192" y="19"/>
                      <a:pt x="6939" y="59"/>
                    </a:cubicBezTo>
                    <a:cubicBezTo>
                      <a:pt x="6238" y="159"/>
                      <a:pt x="5605" y="526"/>
                      <a:pt x="5104" y="1060"/>
                    </a:cubicBezTo>
                    <a:cubicBezTo>
                      <a:pt x="4003" y="2227"/>
                      <a:pt x="2035" y="4929"/>
                      <a:pt x="1201" y="9999"/>
                    </a:cubicBezTo>
                    <a:cubicBezTo>
                      <a:pt x="1" y="17238"/>
                      <a:pt x="267" y="33750"/>
                      <a:pt x="267" y="33750"/>
                    </a:cubicBezTo>
                    <a:lnTo>
                      <a:pt x="11709" y="28980"/>
                    </a:lnTo>
                    <a:cubicBezTo>
                      <a:pt x="11709" y="28980"/>
                      <a:pt x="12810" y="13135"/>
                      <a:pt x="12910" y="8832"/>
                    </a:cubicBezTo>
                    <a:cubicBezTo>
                      <a:pt x="13004" y="5337"/>
                      <a:pt x="11613" y="1"/>
                      <a:pt x="7671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73"/>
              <p:cNvSpPr/>
              <p:nvPr/>
            </p:nvSpPr>
            <p:spPr>
              <a:xfrm>
                <a:off x="2485015" y="2764011"/>
                <a:ext cx="88977" cy="56112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2672" extrusionOk="0">
                    <a:moveTo>
                      <a:pt x="3956" y="0"/>
                    </a:moveTo>
                    <a:cubicBezTo>
                      <a:pt x="3799" y="0"/>
                      <a:pt x="3634" y="29"/>
                      <a:pt x="3469" y="70"/>
                    </a:cubicBezTo>
                    <a:cubicBezTo>
                      <a:pt x="2869" y="203"/>
                      <a:pt x="2268" y="437"/>
                      <a:pt x="1768" y="770"/>
                    </a:cubicBezTo>
                    <a:cubicBezTo>
                      <a:pt x="1234" y="1071"/>
                      <a:pt x="767" y="1504"/>
                      <a:pt x="367" y="2005"/>
                    </a:cubicBezTo>
                    <a:cubicBezTo>
                      <a:pt x="200" y="2205"/>
                      <a:pt x="67" y="2438"/>
                      <a:pt x="0" y="2672"/>
                    </a:cubicBezTo>
                    <a:cubicBezTo>
                      <a:pt x="534" y="2005"/>
                      <a:pt x="1168" y="1404"/>
                      <a:pt x="1868" y="937"/>
                    </a:cubicBezTo>
                    <a:cubicBezTo>
                      <a:pt x="2602" y="504"/>
                      <a:pt x="3402" y="203"/>
                      <a:pt x="4236" y="37"/>
                    </a:cubicBezTo>
                    <a:cubicBezTo>
                      <a:pt x="4147" y="11"/>
                      <a:pt x="4053" y="0"/>
                      <a:pt x="3956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29" name="Google Shape;2329;p73"/>
            <p:cNvSpPr/>
            <p:nvPr/>
          </p:nvSpPr>
          <p:spPr>
            <a:xfrm>
              <a:off x="6460767" y="3453359"/>
              <a:ext cx="139440" cy="149226"/>
            </a:xfrm>
            <a:custGeom>
              <a:avLst/>
              <a:gdLst/>
              <a:ahLst/>
              <a:cxnLst/>
              <a:rect l="l" t="t" r="r" b="b"/>
              <a:pathLst>
                <a:path w="6640" h="7106" extrusionOk="0">
                  <a:moveTo>
                    <a:pt x="6639" y="1"/>
                  </a:moveTo>
                  <a:lnTo>
                    <a:pt x="6639" y="1"/>
                  </a:lnTo>
                  <a:cubicBezTo>
                    <a:pt x="6305" y="334"/>
                    <a:pt x="5972" y="701"/>
                    <a:pt x="5672" y="1068"/>
                  </a:cubicBezTo>
                  <a:cubicBezTo>
                    <a:pt x="5105" y="1735"/>
                    <a:pt x="4304" y="2669"/>
                    <a:pt x="3403" y="3637"/>
                  </a:cubicBezTo>
                  <a:cubicBezTo>
                    <a:pt x="2503" y="4637"/>
                    <a:pt x="1635" y="5505"/>
                    <a:pt x="1002" y="6105"/>
                  </a:cubicBezTo>
                  <a:cubicBezTo>
                    <a:pt x="635" y="6405"/>
                    <a:pt x="301" y="6772"/>
                    <a:pt x="1" y="7106"/>
                  </a:cubicBezTo>
                  <a:cubicBezTo>
                    <a:pt x="101" y="7073"/>
                    <a:pt x="201" y="6972"/>
                    <a:pt x="301" y="6906"/>
                  </a:cubicBezTo>
                  <a:cubicBezTo>
                    <a:pt x="501" y="6739"/>
                    <a:pt x="768" y="6505"/>
                    <a:pt x="1102" y="6205"/>
                  </a:cubicBezTo>
                  <a:cubicBezTo>
                    <a:pt x="1769" y="5638"/>
                    <a:pt x="2636" y="4771"/>
                    <a:pt x="3570" y="3804"/>
                  </a:cubicBezTo>
                  <a:cubicBezTo>
                    <a:pt x="4471" y="2803"/>
                    <a:pt x="5271" y="1869"/>
                    <a:pt x="5805" y="1168"/>
                  </a:cubicBezTo>
                  <a:cubicBezTo>
                    <a:pt x="6105" y="801"/>
                    <a:pt x="6406" y="434"/>
                    <a:pt x="66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73"/>
            <p:cNvSpPr/>
            <p:nvPr/>
          </p:nvSpPr>
          <p:spPr>
            <a:xfrm>
              <a:off x="6418746" y="3518522"/>
              <a:ext cx="58863" cy="60963"/>
            </a:xfrm>
            <a:custGeom>
              <a:avLst/>
              <a:gdLst/>
              <a:ahLst/>
              <a:cxnLst/>
              <a:rect l="l" t="t" r="r" b="b"/>
              <a:pathLst>
                <a:path w="2803" h="2903" extrusionOk="0">
                  <a:moveTo>
                    <a:pt x="1" y="0"/>
                  </a:moveTo>
                  <a:lnTo>
                    <a:pt x="1" y="0"/>
                  </a:lnTo>
                  <a:cubicBezTo>
                    <a:pt x="334" y="1401"/>
                    <a:pt x="1402" y="2502"/>
                    <a:pt x="2803" y="2902"/>
                  </a:cubicBezTo>
                  <a:cubicBezTo>
                    <a:pt x="2202" y="2569"/>
                    <a:pt x="1668" y="2135"/>
                    <a:pt x="1168" y="1668"/>
                  </a:cubicBezTo>
                  <a:cubicBezTo>
                    <a:pt x="701" y="1168"/>
                    <a:pt x="301" y="60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73"/>
            <p:cNvSpPr/>
            <p:nvPr/>
          </p:nvSpPr>
          <p:spPr>
            <a:xfrm>
              <a:off x="6462888" y="3470873"/>
              <a:ext cx="69363" cy="63063"/>
            </a:xfrm>
            <a:custGeom>
              <a:avLst/>
              <a:gdLst/>
              <a:ahLst/>
              <a:cxnLst/>
              <a:rect l="l" t="t" r="r" b="b"/>
              <a:pathLst>
                <a:path w="3303" h="3003" extrusionOk="0">
                  <a:moveTo>
                    <a:pt x="0" y="1"/>
                  </a:moveTo>
                  <a:cubicBezTo>
                    <a:pt x="967" y="1168"/>
                    <a:pt x="2068" y="2169"/>
                    <a:pt x="3302" y="3003"/>
                  </a:cubicBezTo>
                  <a:cubicBezTo>
                    <a:pt x="2802" y="2436"/>
                    <a:pt x="2268" y="1935"/>
                    <a:pt x="1668" y="1468"/>
                  </a:cubicBezTo>
                  <a:cubicBezTo>
                    <a:pt x="1168" y="935"/>
                    <a:pt x="600" y="434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2" name="Google Shape;2372;p73"/>
          <p:cNvSpPr/>
          <p:nvPr/>
        </p:nvSpPr>
        <p:spPr>
          <a:xfrm>
            <a:off x="5037382" y="4602164"/>
            <a:ext cx="3567126" cy="3729"/>
          </a:xfrm>
          <a:custGeom>
            <a:avLst/>
            <a:gdLst/>
            <a:ahLst/>
            <a:cxnLst/>
            <a:rect l="l" t="t" r="r" b="b"/>
            <a:pathLst>
              <a:path w="192272" h="201" extrusionOk="0">
                <a:moveTo>
                  <a:pt x="96136" y="0"/>
                </a:moveTo>
                <a:cubicBezTo>
                  <a:pt x="43032" y="0"/>
                  <a:pt x="1" y="34"/>
                  <a:pt x="1" y="100"/>
                </a:cubicBezTo>
                <a:cubicBezTo>
                  <a:pt x="1" y="167"/>
                  <a:pt x="43065" y="200"/>
                  <a:pt x="96136" y="200"/>
                </a:cubicBezTo>
                <a:cubicBezTo>
                  <a:pt x="149207" y="200"/>
                  <a:pt x="192271" y="167"/>
                  <a:pt x="192271" y="100"/>
                </a:cubicBezTo>
                <a:cubicBezTo>
                  <a:pt x="192271" y="34"/>
                  <a:pt x="149241" y="0"/>
                  <a:pt x="96136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3" name="Google Shape;2373;p73"/>
          <p:cNvGrpSpPr/>
          <p:nvPr/>
        </p:nvGrpSpPr>
        <p:grpSpPr>
          <a:xfrm>
            <a:off x="7975727" y="4125013"/>
            <a:ext cx="578040" cy="479026"/>
            <a:chOff x="7975727" y="4125013"/>
            <a:chExt cx="578040" cy="479026"/>
          </a:xfrm>
        </p:grpSpPr>
        <p:sp>
          <p:nvSpPr>
            <p:cNvPr id="2374" name="Google Shape;2374;p73"/>
            <p:cNvSpPr/>
            <p:nvPr/>
          </p:nvSpPr>
          <p:spPr>
            <a:xfrm>
              <a:off x="8012238" y="4126886"/>
              <a:ext cx="521715" cy="94692"/>
            </a:xfrm>
            <a:custGeom>
              <a:avLst/>
              <a:gdLst/>
              <a:ahLst/>
              <a:cxnLst/>
              <a:rect l="l" t="t" r="r" b="b"/>
              <a:pathLst>
                <a:path w="28121" h="5104" extrusionOk="0">
                  <a:moveTo>
                    <a:pt x="1" y="0"/>
                  </a:moveTo>
                  <a:lnTo>
                    <a:pt x="1" y="5104"/>
                  </a:lnTo>
                  <a:lnTo>
                    <a:pt x="28121" y="5104"/>
                  </a:lnTo>
                  <a:lnTo>
                    <a:pt x="28121" y="0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73"/>
            <p:cNvSpPr/>
            <p:nvPr/>
          </p:nvSpPr>
          <p:spPr>
            <a:xfrm>
              <a:off x="8060512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1"/>
                  </a:moveTo>
                  <a:cubicBezTo>
                    <a:pt x="0" y="1702"/>
                    <a:pt x="0" y="3403"/>
                    <a:pt x="167" y="5071"/>
                  </a:cubicBezTo>
                  <a:cubicBezTo>
                    <a:pt x="301" y="3403"/>
                    <a:pt x="301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73"/>
            <p:cNvSpPr/>
            <p:nvPr/>
          </p:nvSpPr>
          <p:spPr>
            <a:xfrm>
              <a:off x="8032052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1"/>
                  </a:moveTo>
                  <a:cubicBezTo>
                    <a:pt x="0" y="1702"/>
                    <a:pt x="0" y="3403"/>
                    <a:pt x="167" y="5071"/>
                  </a:cubicBezTo>
                  <a:cubicBezTo>
                    <a:pt x="300" y="3403"/>
                    <a:pt x="300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73"/>
            <p:cNvSpPr/>
            <p:nvPr/>
          </p:nvSpPr>
          <p:spPr>
            <a:xfrm>
              <a:off x="8123015" y="4128111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1"/>
                  </a:moveTo>
                  <a:cubicBezTo>
                    <a:pt x="1" y="1702"/>
                    <a:pt x="1" y="3403"/>
                    <a:pt x="167" y="5071"/>
                  </a:cubicBezTo>
                  <a:cubicBezTo>
                    <a:pt x="334" y="3403"/>
                    <a:pt x="334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73"/>
            <p:cNvSpPr/>
            <p:nvPr/>
          </p:nvSpPr>
          <p:spPr>
            <a:xfrm>
              <a:off x="8094556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1"/>
                  </a:moveTo>
                  <a:cubicBezTo>
                    <a:pt x="0" y="1702"/>
                    <a:pt x="0" y="3403"/>
                    <a:pt x="167" y="5071"/>
                  </a:cubicBezTo>
                  <a:cubicBezTo>
                    <a:pt x="300" y="3403"/>
                    <a:pt x="300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73"/>
            <p:cNvSpPr/>
            <p:nvPr/>
          </p:nvSpPr>
          <p:spPr>
            <a:xfrm>
              <a:off x="8185518" y="4128111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1"/>
                  </a:moveTo>
                  <a:cubicBezTo>
                    <a:pt x="1" y="1702"/>
                    <a:pt x="1" y="3403"/>
                    <a:pt x="167" y="5071"/>
                  </a:cubicBezTo>
                  <a:cubicBezTo>
                    <a:pt x="334" y="3403"/>
                    <a:pt x="334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73"/>
            <p:cNvSpPr/>
            <p:nvPr/>
          </p:nvSpPr>
          <p:spPr>
            <a:xfrm>
              <a:off x="8157059" y="4128111"/>
              <a:ext cx="6197" cy="94080"/>
            </a:xfrm>
            <a:custGeom>
              <a:avLst/>
              <a:gdLst/>
              <a:ahLst/>
              <a:cxnLst/>
              <a:rect l="l" t="t" r="r" b="b"/>
              <a:pathLst>
                <a:path w="334" h="5071" extrusionOk="0">
                  <a:moveTo>
                    <a:pt x="167" y="1"/>
                  </a:moveTo>
                  <a:cubicBezTo>
                    <a:pt x="0" y="1702"/>
                    <a:pt x="0" y="3403"/>
                    <a:pt x="167" y="5071"/>
                  </a:cubicBezTo>
                  <a:cubicBezTo>
                    <a:pt x="334" y="3403"/>
                    <a:pt x="334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73"/>
            <p:cNvSpPr/>
            <p:nvPr/>
          </p:nvSpPr>
          <p:spPr>
            <a:xfrm>
              <a:off x="8248653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1"/>
                  </a:moveTo>
                  <a:cubicBezTo>
                    <a:pt x="0" y="1702"/>
                    <a:pt x="0" y="3403"/>
                    <a:pt x="167" y="5071"/>
                  </a:cubicBezTo>
                  <a:cubicBezTo>
                    <a:pt x="300" y="3403"/>
                    <a:pt x="300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73"/>
            <p:cNvSpPr/>
            <p:nvPr/>
          </p:nvSpPr>
          <p:spPr>
            <a:xfrm>
              <a:off x="8220175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1"/>
                  </a:moveTo>
                  <a:cubicBezTo>
                    <a:pt x="1" y="1702"/>
                    <a:pt x="1" y="3403"/>
                    <a:pt x="134" y="5071"/>
                  </a:cubicBezTo>
                  <a:cubicBezTo>
                    <a:pt x="301" y="3403"/>
                    <a:pt x="301" y="1702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73"/>
            <p:cNvSpPr/>
            <p:nvPr/>
          </p:nvSpPr>
          <p:spPr>
            <a:xfrm>
              <a:off x="8311156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1"/>
                  </a:moveTo>
                  <a:cubicBezTo>
                    <a:pt x="0" y="1702"/>
                    <a:pt x="0" y="3403"/>
                    <a:pt x="167" y="5071"/>
                  </a:cubicBezTo>
                  <a:cubicBezTo>
                    <a:pt x="300" y="3403"/>
                    <a:pt x="300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73"/>
            <p:cNvSpPr/>
            <p:nvPr/>
          </p:nvSpPr>
          <p:spPr>
            <a:xfrm>
              <a:off x="8282678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1"/>
                  </a:moveTo>
                  <a:cubicBezTo>
                    <a:pt x="1" y="1702"/>
                    <a:pt x="1" y="3403"/>
                    <a:pt x="167" y="5071"/>
                  </a:cubicBezTo>
                  <a:cubicBezTo>
                    <a:pt x="301" y="3403"/>
                    <a:pt x="301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73"/>
            <p:cNvSpPr/>
            <p:nvPr/>
          </p:nvSpPr>
          <p:spPr>
            <a:xfrm>
              <a:off x="8373659" y="4128111"/>
              <a:ext cx="6197" cy="94080"/>
            </a:xfrm>
            <a:custGeom>
              <a:avLst/>
              <a:gdLst/>
              <a:ahLst/>
              <a:cxnLst/>
              <a:rect l="l" t="t" r="r" b="b"/>
              <a:pathLst>
                <a:path w="334" h="5071" extrusionOk="0">
                  <a:moveTo>
                    <a:pt x="167" y="1"/>
                  </a:moveTo>
                  <a:cubicBezTo>
                    <a:pt x="0" y="1702"/>
                    <a:pt x="0" y="3403"/>
                    <a:pt x="167" y="5071"/>
                  </a:cubicBezTo>
                  <a:cubicBezTo>
                    <a:pt x="334" y="3403"/>
                    <a:pt x="334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73"/>
            <p:cNvSpPr/>
            <p:nvPr/>
          </p:nvSpPr>
          <p:spPr>
            <a:xfrm>
              <a:off x="8345181" y="4128111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8" y="1"/>
                  </a:moveTo>
                  <a:cubicBezTo>
                    <a:pt x="1" y="1702"/>
                    <a:pt x="1" y="3403"/>
                    <a:pt x="168" y="5071"/>
                  </a:cubicBezTo>
                  <a:cubicBezTo>
                    <a:pt x="334" y="3403"/>
                    <a:pt x="334" y="1702"/>
                    <a:pt x="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73"/>
            <p:cNvSpPr/>
            <p:nvPr/>
          </p:nvSpPr>
          <p:spPr>
            <a:xfrm>
              <a:off x="8436775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1"/>
                  </a:moveTo>
                  <a:cubicBezTo>
                    <a:pt x="1" y="1702"/>
                    <a:pt x="1" y="3403"/>
                    <a:pt x="134" y="5071"/>
                  </a:cubicBezTo>
                  <a:cubicBezTo>
                    <a:pt x="301" y="3403"/>
                    <a:pt x="301" y="1702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73"/>
            <p:cNvSpPr/>
            <p:nvPr/>
          </p:nvSpPr>
          <p:spPr>
            <a:xfrm>
              <a:off x="8408315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1"/>
                  </a:moveTo>
                  <a:cubicBezTo>
                    <a:pt x="0" y="1702"/>
                    <a:pt x="0" y="3403"/>
                    <a:pt x="134" y="5071"/>
                  </a:cubicBezTo>
                  <a:cubicBezTo>
                    <a:pt x="300" y="3403"/>
                    <a:pt x="300" y="1702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73"/>
            <p:cNvSpPr/>
            <p:nvPr/>
          </p:nvSpPr>
          <p:spPr>
            <a:xfrm>
              <a:off x="8499278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8" y="1"/>
                  </a:moveTo>
                  <a:cubicBezTo>
                    <a:pt x="1" y="1702"/>
                    <a:pt x="1" y="3403"/>
                    <a:pt x="168" y="5071"/>
                  </a:cubicBezTo>
                  <a:cubicBezTo>
                    <a:pt x="301" y="3403"/>
                    <a:pt x="301" y="1702"/>
                    <a:pt x="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73"/>
            <p:cNvSpPr/>
            <p:nvPr/>
          </p:nvSpPr>
          <p:spPr>
            <a:xfrm>
              <a:off x="8470819" y="4128111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1"/>
                  </a:moveTo>
                  <a:cubicBezTo>
                    <a:pt x="0" y="1702"/>
                    <a:pt x="0" y="3403"/>
                    <a:pt x="167" y="5071"/>
                  </a:cubicBezTo>
                  <a:cubicBezTo>
                    <a:pt x="301" y="3403"/>
                    <a:pt x="301" y="1702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73"/>
            <p:cNvSpPr/>
            <p:nvPr/>
          </p:nvSpPr>
          <p:spPr>
            <a:xfrm>
              <a:off x="8009771" y="4125013"/>
              <a:ext cx="524182" cy="4360"/>
            </a:xfrm>
            <a:custGeom>
              <a:avLst/>
              <a:gdLst/>
              <a:ahLst/>
              <a:cxnLst/>
              <a:rect l="l" t="t" r="r" b="b"/>
              <a:pathLst>
                <a:path w="28254" h="235" extrusionOk="0">
                  <a:moveTo>
                    <a:pt x="14144" y="1"/>
                  </a:moveTo>
                  <a:cubicBezTo>
                    <a:pt x="6338" y="1"/>
                    <a:pt x="0" y="68"/>
                    <a:pt x="0" y="134"/>
                  </a:cubicBezTo>
                  <a:cubicBezTo>
                    <a:pt x="0" y="201"/>
                    <a:pt x="6338" y="234"/>
                    <a:pt x="14144" y="234"/>
                  </a:cubicBezTo>
                  <a:cubicBezTo>
                    <a:pt x="21916" y="234"/>
                    <a:pt x="28254" y="201"/>
                    <a:pt x="28254" y="134"/>
                  </a:cubicBezTo>
                  <a:cubicBezTo>
                    <a:pt x="28254" y="34"/>
                    <a:pt x="21916" y="1"/>
                    <a:pt x="141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73"/>
            <p:cNvSpPr/>
            <p:nvPr/>
          </p:nvSpPr>
          <p:spPr>
            <a:xfrm>
              <a:off x="7978194" y="4222803"/>
              <a:ext cx="521733" cy="95323"/>
            </a:xfrm>
            <a:custGeom>
              <a:avLst/>
              <a:gdLst/>
              <a:ahLst/>
              <a:cxnLst/>
              <a:rect l="l" t="t" r="r" b="b"/>
              <a:pathLst>
                <a:path w="28122" h="5138" extrusionOk="0">
                  <a:moveTo>
                    <a:pt x="1" y="0"/>
                  </a:moveTo>
                  <a:lnTo>
                    <a:pt x="1" y="5137"/>
                  </a:lnTo>
                  <a:lnTo>
                    <a:pt x="28121" y="5137"/>
                  </a:lnTo>
                  <a:lnTo>
                    <a:pt x="28121" y="0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73"/>
            <p:cNvSpPr/>
            <p:nvPr/>
          </p:nvSpPr>
          <p:spPr>
            <a:xfrm>
              <a:off x="8026468" y="4224658"/>
              <a:ext cx="5603" cy="94080"/>
            </a:xfrm>
            <a:custGeom>
              <a:avLst/>
              <a:gdLst/>
              <a:ahLst/>
              <a:cxnLst/>
              <a:rect l="l" t="t" r="r" b="b"/>
              <a:pathLst>
                <a:path w="302" h="5071" extrusionOk="0">
                  <a:moveTo>
                    <a:pt x="168" y="0"/>
                  </a:moveTo>
                  <a:cubicBezTo>
                    <a:pt x="1" y="1668"/>
                    <a:pt x="1" y="3370"/>
                    <a:pt x="168" y="5071"/>
                  </a:cubicBezTo>
                  <a:cubicBezTo>
                    <a:pt x="301" y="3370"/>
                    <a:pt x="301" y="1668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73"/>
            <p:cNvSpPr/>
            <p:nvPr/>
          </p:nvSpPr>
          <p:spPr>
            <a:xfrm>
              <a:off x="7998008" y="42246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0" y="1668"/>
                    <a:pt x="0" y="3370"/>
                    <a:pt x="134" y="5071"/>
                  </a:cubicBezTo>
                  <a:cubicBezTo>
                    <a:pt x="301" y="3370"/>
                    <a:pt x="301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73"/>
            <p:cNvSpPr/>
            <p:nvPr/>
          </p:nvSpPr>
          <p:spPr>
            <a:xfrm>
              <a:off x="8088971" y="4224658"/>
              <a:ext cx="5603" cy="94080"/>
            </a:xfrm>
            <a:custGeom>
              <a:avLst/>
              <a:gdLst/>
              <a:ahLst/>
              <a:cxnLst/>
              <a:rect l="l" t="t" r="r" b="b"/>
              <a:pathLst>
                <a:path w="302" h="5071" extrusionOk="0">
                  <a:moveTo>
                    <a:pt x="168" y="0"/>
                  </a:moveTo>
                  <a:cubicBezTo>
                    <a:pt x="1" y="1668"/>
                    <a:pt x="1" y="3370"/>
                    <a:pt x="168" y="5071"/>
                  </a:cubicBezTo>
                  <a:cubicBezTo>
                    <a:pt x="301" y="3370"/>
                    <a:pt x="301" y="1668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73"/>
            <p:cNvSpPr/>
            <p:nvPr/>
          </p:nvSpPr>
          <p:spPr>
            <a:xfrm>
              <a:off x="8060512" y="42246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01" y="3370"/>
                    <a:pt x="301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73"/>
            <p:cNvSpPr/>
            <p:nvPr/>
          </p:nvSpPr>
          <p:spPr>
            <a:xfrm>
              <a:off x="8151475" y="42246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8" y="0"/>
                  </a:moveTo>
                  <a:cubicBezTo>
                    <a:pt x="1" y="1668"/>
                    <a:pt x="1" y="3370"/>
                    <a:pt x="168" y="5071"/>
                  </a:cubicBezTo>
                  <a:cubicBezTo>
                    <a:pt x="335" y="3370"/>
                    <a:pt x="335" y="1668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73"/>
            <p:cNvSpPr/>
            <p:nvPr/>
          </p:nvSpPr>
          <p:spPr>
            <a:xfrm>
              <a:off x="8123015" y="42246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73"/>
            <p:cNvSpPr/>
            <p:nvPr/>
          </p:nvSpPr>
          <p:spPr>
            <a:xfrm>
              <a:off x="8214609" y="42246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0" y="1668"/>
                    <a:pt x="0" y="3370"/>
                    <a:pt x="134" y="5071"/>
                  </a:cubicBezTo>
                  <a:cubicBezTo>
                    <a:pt x="301" y="3370"/>
                    <a:pt x="301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73"/>
            <p:cNvSpPr/>
            <p:nvPr/>
          </p:nvSpPr>
          <p:spPr>
            <a:xfrm>
              <a:off x="8185518" y="42246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73"/>
            <p:cNvSpPr/>
            <p:nvPr/>
          </p:nvSpPr>
          <p:spPr>
            <a:xfrm>
              <a:off x="8277112" y="42246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01" y="3370"/>
                    <a:pt x="301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73"/>
            <p:cNvSpPr/>
            <p:nvPr/>
          </p:nvSpPr>
          <p:spPr>
            <a:xfrm>
              <a:off x="8248653" y="42246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00" y="3370"/>
                    <a:pt x="300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73"/>
            <p:cNvSpPr/>
            <p:nvPr/>
          </p:nvSpPr>
          <p:spPr>
            <a:xfrm>
              <a:off x="8339616" y="42246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73"/>
            <p:cNvSpPr/>
            <p:nvPr/>
          </p:nvSpPr>
          <p:spPr>
            <a:xfrm>
              <a:off x="8311156" y="42246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00" y="3370"/>
                    <a:pt x="300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73"/>
            <p:cNvSpPr/>
            <p:nvPr/>
          </p:nvSpPr>
          <p:spPr>
            <a:xfrm>
              <a:off x="8402119" y="42246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73"/>
            <p:cNvSpPr/>
            <p:nvPr/>
          </p:nvSpPr>
          <p:spPr>
            <a:xfrm>
              <a:off x="8373659" y="4224658"/>
              <a:ext cx="6197" cy="94080"/>
            </a:xfrm>
            <a:custGeom>
              <a:avLst/>
              <a:gdLst/>
              <a:ahLst/>
              <a:cxnLst/>
              <a:rect l="l" t="t" r="r" b="b"/>
              <a:pathLst>
                <a:path w="334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73"/>
            <p:cNvSpPr/>
            <p:nvPr/>
          </p:nvSpPr>
          <p:spPr>
            <a:xfrm>
              <a:off x="8465253" y="42246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0" y="1668"/>
                    <a:pt x="0" y="3370"/>
                    <a:pt x="134" y="5071"/>
                  </a:cubicBezTo>
                  <a:cubicBezTo>
                    <a:pt x="300" y="3370"/>
                    <a:pt x="300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73"/>
            <p:cNvSpPr/>
            <p:nvPr/>
          </p:nvSpPr>
          <p:spPr>
            <a:xfrm>
              <a:off x="8436775" y="42246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1" y="1668"/>
                    <a:pt x="1" y="3370"/>
                    <a:pt x="134" y="5071"/>
                  </a:cubicBezTo>
                  <a:cubicBezTo>
                    <a:pt x="301" y="3370"/>
                    <a:pt x="301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73"/>
            <p:cNvSpPr/>
            <p:nvPr/>
          </p:nvSpPr>
          <p:spPr>
            <a:xfrm>
              <a:off x="7975727" y="4220948"/>
              <a:ext cx="524201" cy="4341"/>
            </a:xfrm>
            <a:custGeom>
              <a:avLst/>
              <a:gdLst/>
              <a:ahLst/>
              <a:cxnLst/>
              <a:rect l="l" t="t" r="r" b="b"/>
              <a:pathLst>
                <a:path w="28255" h="234" extrusionOk="0">
                  <a:moveTo>
                    <a:pt x="14111" y="0"/>
                  </a:moveTo>
                  <a:cubicBezTo>
                    <a:pt x="6305" y="0"/>
                    <a:pt x="1" y="34"/>
                    <a:pt x="1" y="100"/>
                  </a:cubicBezTo>
                  <a:cubicBezTo>
                    <a:pt x="1" y="167"/>
                    <a:pt x="6305" y="234"/>
                    <a:pt x="14111" y="234"/>
                  </a:cubicBezTo>
                  <a:cubicBezTo>
                    <a:pt x="21916" y="234"/>
                    <a:pt x="28254" y="167"/>
                    <a:pt x="28254" y="100"/>
                  </a:cubicBezTo>
                  <a:cubicBezTo>
                    <a:pt x="28254" y="67"/>
                    <a:pt x="21916" y="0"/>
                    <a:pt x="141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73"/>
            <p:cNvSpPr/>
            <p:nvPr/>
          </p:nvSpPr>
          <p:spPr>
            <a:xfrm>
              <a:off x="8020902" y="4318719"/>
              <a:ext cx="521715" cy="94711"/>
            </a:xfrm>
            <a:custGeom>
              <a:avLst/>
              <a:gdLst/>
              <a:ahLst/>
              <a:cxnLst/>
              <a:rect l="l" t="t" r="r" b="b"/>
              <a:pathLst>
                <a:path w="28121" h="5105" extrusionOk="0">
                  <a:moveTo>
                    <a:pt x="1" y="1"/>
                  </a:moveTo>
                  <a:lnTo>
                    <a:pt x="1" y="5104"/>
                  </a:lnTo>
                  <a:lnTo>
                    <a:pt x="28121" y="5104"/>
                  </a:lnTo>
                  <a:lnTo>
                    <a:pt x="28121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73"/>
            <p:cNvSpPr/>
            <p:nvPr/>
          </p:nvSpPr>
          <p:spPr>
            <a:xfrm>
              <a:off x="8069176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0" y="1668"/>
                    <a:pt x="0" y="3370"/>
                    <a:pt x="134" y="5071"/>
                  </a:cubicBezTo>
                  <a:cubicBezTo>
                    <a:pt x="301" y="3370"/>
                    <a:pt x="301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73"/>
            <p:cNvSpPr/>
            <p:nvPr/>
          </p:nvSpPr>
          <p:spPr>
            <a:xfrm>
              <a:off x="8040085" y="4319962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73"/>
            <p:cNvSpPr/>
            <p:nvPr/>
          </p:nvSpPr>
          <p:spPr>
            <a:xfrm>
              <a:off x="8131679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1" y="1668"/>
                    <a:pt x="1" y="3370"/>
                    <a:pt x="167" y="5071"/>
                  </a:cubicBezTo>
                  <a:cubicBezTo>
                    <a:pt x="301" y="3370"/>
                    <a:pt x="301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73"/>
            <p:cNvSpPr/>
            <p:nvPr/>
          </p:nvSpPr>
          <p:spPr>
            <a:xfrm>
              <a:off x="8103220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00" y="3370"/>
                    <a:pt x="300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73"/>
            <p:cNvSpPr/>
            <p:nvPr/>
          </p:nvSpPr>
          <p:spPr>
            <a:xfrm>
              <a:off x="8194183" y="4319962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73"/>
            <p:cNvSpPr/>
            <p:nvPr/>
          </p:nvSpPr>
          <p:spPr>
            <a:xfrm>
              <a:off x="8165723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00" y="3370"/>
                    <a:pt x="300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73"/>
            <p:cNvSpPr/>
            <p:nvPr/>
          </p:nvSpPr>
          <p:spPr>
            <a:xfrm>
              <a:off x="8256686" y="4319962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73"/>
            <p:cNvSpPr/>
            <p:nvPr/>
          </p:nvSpPr>
          <p:spPr>
            <a:xfrm>
              <a:off x="8228226" y="4319962"/>
              <a:ext cx="6197" cy="94080"/>
            </a:xfrm>
            <a:custGeom>
              <a:avLst/>
              <a:gdLst/>
              <a:ahLst/>
              <a:cxnLst/>
              <a:rect l="l" t="t" r="r" b="b"/>
              <a:pathLst>
                <a:path w="334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73"/>
            <p:cNvSpPr/>
            <p:nvPr/>
          </p:nvSpPr>
          <p:spPr>
            <a:xfrm>
              <a:off x="8319820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00" y="3370"/>
                    <a:pt x="300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73"/>
            <p:cNvSpPr/>
            <p:nvPr/>
          </p:nvSpPr>
          <p:spPr>
            <a:xfrm>
              <a:off x="8291342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1" y="1668"/>
                    <a:pt x="1" y="3370"/>
                    <a:pt x="134" y="5071"/>
                  </a:cubicBezTo>
                  <a:cubicBezTo>
                    <a:pt x="301" y="3370"/>
                    <a:pt x="301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73"/>
            <p:cNvSpPr/>
            <p:nvPr/>
          </p:nvSpPr>
          <p:spPr>
            <a:xfrm>
              <a:off x="8382323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00" y="3370"/>
                    <a:pt x="300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73"/>
            <p:cNvSpPr/>
            <p:nvPr/>
          </p:nvSpPr>
          <p:spPr>
            <a:xfrm>
              <a:off x="8353845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8" y="0"/>
                  </a:moveTo>
                  <a:cubicBezTo>
                    <a:pt x="1" y="1668"/>
                    <a:pt x="1" y="3370"/>
                    <a:pt x="168" y="5071"/>
                  </a:cubicBezTo>
                  <a:cubicBezTo>
                    <a:pt x="301" y="3370"/>
                    <a:pt x="301" y="1668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73"/>
            <p:cNvSpPr/>
            <p:nvPr/>
          </p:nvSpPr>
          <p:spPr>
            <a:xfrm>
              <a:off x="8444827" y="4319962"/>
              <a:ext cx="6197" cy="94080"/>
            </a:xfrm>
            <a:custGeom>
              <a:avLst/>
              <a:gdLst/>
              <a:ahLst/>
              <a:cxnLst/>
              <a:rect l="l" t="t" r="r" b="b"/>
              <a:pathLst>
                <a:path w="334" h="5071" extrusionOk="0">
                  <a:moveTo>
                    <a:pt x="167" y="0"/>
                  </a:moveTo>
                  <a:cubicBezTo>
                    <a:pt x="0" y="1668"/>
                    <a:pt x="0" y="3370"/>
                    <a:pt x="167" y="5071"/>
                  </a:cubicBezTo>
                  <a:cubicBezTo>
                    <a:pt x="334" y="3370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73"/>
            <p:cNvSpPr/>
            <p:nvPr/>
          </p:nvSpPr>
          <p:spPr>
            <a:xfrm>
              <a:off x="8416349" y="4319962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8" y="0"/>
                  </a:moveTo>
                  <a:cubicBezTo>
                    <a:pt x="1" y="1668"/>
                    <a:pt x="1" y="3370"/>
                    <a:pt x="168" y="5071"/>
                  </a:cubicBezTo>
                  <a:cubicBezTo>
                    <a:pt x="334" y="3370"/>
                    <a:pt x="334" y="1668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73"/>
            <p:cNvSpPr/>
            <p:nvPr/>
          </p:nvSpPr>
          <p:spPr>
            <a:xfrm>
              <a:off x="8507942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1" y="1668"/>
                    <a:pt x="1" y="3370"/>
                    <a:pt x="134" y="5071"/>
                  </a:cubicBezTo>
                  <a:cubicBezTo>
                    <a:pt x="301" y="3370"/>
                    <a:pt x="301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73"/>
            <p:cNvSpPr/>
            <p:nvPr/>
          </p:nvSpPr>
          <p:spPr>
            <a:xfrm>
              <a:off x="8479483" y="4319962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0" y="1668"/>
                    <a:pt x="0" y="3370"/>
                    <a:pt x="134" y="5071"/>
                  </a:cubicBezTo>
                  <a:cubicBezTo>
                    <a:pt x="301" y="3370"/>
                    <a:pt x="301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73"/>
            <p:cNvSpPr/>
            <p:nvPr/>
          </p:nvSpPr>
          <p:spPr>
            <a:xfrm>
              <a:off x="8016579" y="4316252"/>
              <a:ext cx="526038" cy="4341"/>
            </a:xfrm>
            <a:custGeom>
              <a:avLst/>
              <a:gdLst/>
              <a:ahLst/>
              <a:cxnLst/>
              <a:rect l="l" t="t" r="r" b="b"/>
              <a:pathLst>
                <a:path w="28354" h="234" extrusionOk="0">
                  <a:moveTo>
                    <a:pt x="14177" y="0"/>
                  </a:moveTo>
                  <a:cubicBezTo>
                    <a:pt x="6338" y="0"/>
                    <a:pt x="0" y="67"/>
                    <a:pt x="0" y="134"/>
                  </a:cubicBezTo>
                  <a:cubicBezTo>
                    <a:pt x="0" y="200"/>
                    <a:pt x="6371" y="234"/>
                    <a:pt x="14177" y="234"/>
                  </a:cubicBezTo>
                  <a:cubicBezTo>
                    <a:pt x="22016" y="234"/>
                    <a:pt x="28354" y="200"/>
                    <a:pt x="28354" y="134"/>
                  </a:cubicBezTo>
                  <a:cubicBezTo>
                    <a:pt x="28354" y="67"/>
                    <a:pt x="22016" y="0"/>
                    <a:pt x="141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73"/>
            <p:cNvSpPr/>
            <p:nvPr/>
          </p:nvSpPr>
          <p:spPr>
            <a:xfrm>
              <a:off x="7980068" y="4412168"/>
              <a:ext cx="521084" cy="94711"/>
            </a:xfrm>
            <a:custGeom>
              <a:avLst/>
              <a:gdLst/>
              <a:ahLst/>
              <a:cxnLst/>
              <a:rect l="l" t="t" r="r" b="b"/>
              <a:pathLst>
                <a:path w="28087" h="5105" extrusionOk="0">
                  <a:moveTo>
                    <a:pt x="0" y="1"/>
                  </a:moveTo>
                  <a:lnTo>
                    <a:pt x="0" y="5104"/>
                  </a:lnTo>
                  <a:lnTo>
                    <a:pt x="28087" y="5104"/>
                  </a:lnTo>
                  <a:lnTo>
                    <a:pt x="28087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73"/>
            <p:cNvSpPr/>
            <p:nvPr/>
          </p:nvSpPr>
          <p:spPr>
            <a:xfrm>
              <a:off x="8028323" y="4414024"/>
              <a:ext cx="5603" cy="94098"/>
            </a:xfrm>
            <a:custGeom>
              <a:avLst/>
              <a:gdLst/>
              <a:ahLst/>
              <a:cxnLst/>
              <a:rect l="l" t="t" r="r" b="b"/>
              <a:pathLst>
                <a:path w="302" h="5072" extrusionOk="0">
                  <a:moveTo>
                    <a:pt x="134" y="1"/>
                  </a:moveTo>
                  <a:cubicBezTo>
                    <a:pt x="1" y="1669"/>
                    <a:pt x="1" y="3370"/>
                    <a:pt x="134" y="5071"/>
                  </a:cubicBezTo>
                  <a:cubicBezTo>
                    <a:pt x="301" y="3370"/>
                    <a:pt x="301" y="1669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73"/>
            <p:cNvSpPr/>
            <p:nvPr/>
          </p:nvSpPr>
          <p:spPr>
            <a:xfrm>
              <a:off x="7999251" y="4414024"/>
              <a:ext cx="6197" cy="94098"/>
            </a:xfrm>
            <a:custGeom>
              <a:avLst/>
              <a:gdLst/>
              <a:ahLst/>
              <a:cxnLst/>
              <a:rect l="l" t="t" r="r" b="b"/>
              <a:pathLst>
                <a:path w="334" h="5072" extrusionOk="0">
                  <a:moveTo>
                    <a:pt x="167" y="1"/>
                  </a:moveTo>
                  <a:cubicBezTo>
                    <a:pt x="0" y="1669"/>
                    <a:pt x="0" y="3370"/>
                    <a:pt x="167" y="5071"/>
                  </a:cubicBezTo>
                  <a:cubicBezTo>
                    <a:pt x="334" y="3370"/>
                    <a:pt x="334" y="1669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73"/>
            <p:cNvSpPr/>
            <p:nvPr/>
          </p:nvSpPr>
          <p:spPr>
            <a:xfrm>
              <a:off x="8090827" y="4414024"/>
              <a:ext cx="5603" cy="94098"/>
            </a:xfrm>
            <a:custGeom>
              <a:avLst/>
              <a:gdLst/>
              <a:ahLst/>
              <a:cxnLst/>
              <a:rect l="l" t="t" r="r" b="b"/>
              <a:pathLst>
                <a:path w="302" h="5072" extrusionOk="0">
                  <a:moveTo>
                    <a:pt x="168" y="1"/>
                  </a:moveTo>
                  <a:cubicBezTo>
                    <a:pt x="1" y="1669"/>
                    <a:pt x="1" y="3370"/>
                    <a:pt x="168" y="5071"/>
                  </a:cubicBezTo>
                  <a:cubicBezTo>
                    <a:pt x="301" y="3370"/>
                    <a:pt x="301" y="1669"/>
                    <a:pt x="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73"/>
            <p:cNvSpPr/>
            <p:nvPr/>
          </p:nvSpPr>
          <p:spPr>
            <a:xfrm>
              <a:off x="8062367" y="4414024"/>
              <a:ext cx="5584" cy="94098"/>
            </a:xfrm>
            <a:custGeom>
              <a:avLst/>
              <a:gdLst/>
              <a:ahLst/>
              <a:cxnLst/>
              <a:rect l="l" t="t" r="r" b="b"/>
              <a:pathLst>
                <a:path w="301" h="5072" extrusionOk="0">
                  <a:moveTo>
                    <a:pt x="134" y="1"/>
                  </a:moveTo>
                  <a:cubicBezTo>
                    <a:pt x="1" y="1669"/>
                    <a:pt x="1" y="3370"/>
                    <a:pt x="134" y="5071"/>
                  </a:cubicBezTo>
                  <a:cubicBezTo>
                    <a:pt x="301" y="3370"/>
                    <a:pt x="301" y="1669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73"/>
            <p:cNvSpPr/>
            <p:nvPr/>
          </p:nvSpPr>
          <p:spPr>
            <a:xfrm>
              <a:off x="8153348" y="4414024"/>
              <a:ext cx="6197" cy="94098"/>
            </a:xfrm>
            <a:custGeom>
              <a:avLst/>
              <a:gdLst/>
              <a:ahLst/>
              <a:cxnLst/>
              <a:rect l="l" t="t" r="r" b="b"/>
              <a:pathLst>
                <a:path w="334" h="5072" extrusionOk="0">
                  <a:moveTo>
                    <a:pt x="167" y="1"/>
                  </a:moveTo>
                  <a:cubicBezTo>
                    <a:pt x="0" y="1669"/>
                    <a:pt x="0" y="3370"/>
                    <a:pt x="167" y="5071"/>
                  </a:cubicBezTo>
                  <a:cubicBezTo>
                    <a:pt x="334" y="3370"/>
                    <a:pt x="334" y="1669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73"/>
            <p:cNvSpPr/>
            <p:nvPr/>
          </p:nvSpPr>
          <p:spPr>
            <a:xfrm>
              <a:off x="8124870" y="4414024"/>
              <a:ext cx="5584" cy="94098"/>
            </a:xfrm>
            <a:custGeom>
              <a:avLst/>
              <a:gdLst/>
              <a:ahLst/>
              <a:cxnLst/>
              <a:rect l="l" t="t" r="r" b="b"/>
              <a:pathLst>
                <a:path w="301" h="5072" extrusionOk="0">
                  <a:moveTo>
                    <a:pt x="167" y="1"/>
                  </a:moveTo>
                  <a:cubicBezTo>
                    <a:pt x="1" y="1669"/>
                    <a:pt x="1" y="3370"/>
                    <a:pt x="167" y="5071"/>
                  </a:cubicBezTo>
                  <a:cubicBezTo>
                    <a:pt x="301" y="3370"/>
                    <a:pt x="301" y="1669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73"/>
            <p:cNvSpPr/>
            <p:nvPr/>
          </p:nvSpPr>
          <p:spPr>
            <a:xfrm>
              <a:off x="8215852" y="4414024"/>
              <a:ext cx="6197" cy="94098"/>
            </a:xfrm>
            <a:custGeom>
              <a:avLst/>
              <a:gdLst/>
              <a:ahLst/>
              <a:cxnLst/>
              <a:rect l="l" t="t" r="r" b="b"/>
              <a:pathLst>
                <a:path w="334" h="5072" extrusionOk="0">
                  <a:moveTo>
                    <a:pt x="167" y="1"/>
                  </a:moveTo>
                  <a:cubicBezTo>
                    <a:pt x="0" y="1669"/>
                    <a:pt x="0" y="3370"/>
                    <a:pt x="167" y="5071"/>
                  </a:cubicBezTo>
                  <a:cubicBezTo>
                    <a:pt x="334" y="3370"/>
                    <a:pt x="334" y="1669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73"/>
            <p:cNvSpPr/>
            <p:nvPr/>
          </p:nvSpPr>
          <p:spPr>
            <a:xfrm>
              <a:off x="8187374" y="4414024"/>
              <a:ext cx="5584" cy="94098"/>
            </a:xfrm>
            <a:custGeom>
              <a:avLst/>
              <a:gdLst/>
              <a:ahLst/>
              <a:cxnLst/>
              <a:rect l="l" t="t" r="r" b="b"/>
              <a:pathLst>
                <a:path w="301" h="5072" extrusionOk="0">
                  <a:moveTo>
                    <a:pt x="167" y="1"/>
                  </a:moveTo>
                  <a:cubicBezTo>
                    <a:pt x="1" y="1669"/>
                    <a:pt x="1" y="3370"/>
                    <a:pt x="167" y="5071"/>
                  </a:cubicBezTo>
                  <a:cubicBezTo>
                    <a:pt x="301" y="3370"/>
                    <a:pt x="301" y="1669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73"/>
            <p:cNvSpPr/>
            <p:nvPr/>
          </p:nvSpPr>
          <p:spPr>
            <a:xfrm>
              <a:off x="8278967" y="4414024"/>
              <a:ext cx="5584" cy="94098"/>
            </a:xfrm>
            <a:custGeom>
              <a:avLst/>
              <a:gdLst/>
              <a:ahLst/>
              <a:cxnLst/>
              <a:rect l="l" t="t" r="r" b="b"/>
              <a:pathLst>
                <a:path w="301" h="5072" extrusionOk="0">
                  <a:moveTo>
                    <a:pt x="134" y="1"/>
                  </a:moveTo>
                  <a:cubicBezTo>
                    <a:pt x="1" y="1669"/>
                    <a:pt x="1" y="3370"/>
                    <a:pt x="134" y="5071"/>
                  </a:cubicBezTo>
                  <a:cubicBezTo>
                    <a:pt x="301" y="3370"/>
                    <a:pt x="301" y="1669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73"/>
            <p:cNvSpPr/>
            <p:nvPr/>
          </p:nvSpPr>
          <p:spPr>
            <a:xfrm>
              <a:off x="8250508" y="4414024"/>
              <a:ext cx="5584" cy="94098"/>
            </a:xfrm>
            <a:custGeom>
              <a:avLst/>
              <a:gdLst/>
              <a:ahLst/>
              <a:cxnLst/>
              <a:rect l="l" t="t" r="r" b="b"/>
              <a:pathLst>
                <a:path w="301" h="5072" extrusionOk="0">
                  <a:moveTo>
                    <a:pt x="134" y="1"/>
                  </a:moveTo>
                  <a:cubicBezTo>
                    <a:pt x="0" y="1669"/>
                    <a:pt x="0" y="3370"/>
                    <a:pt x="134" y="5071"/>
                  </a:cubicBezTo>
                  <a:cubicBezTo>
                    <a:pt x="300" y="3370"/>
                    <a:pt x="300" y="1669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73"/>
            <p:cNvSpPr/>
            <p:nvPr/>
          </p:nvSpPr>
          <p:spPr>
            <a:xfrm>
              <a:off x="8341471" y="4414024"/>
              <a:ext cx="5584" cy="94098"/>
            </a:xfrm>
            <a:custGeom>
              <a:avLst/>
              <a:gdLst/>
              <a:ahLst/>
              <a:cxnLst/>
              <a:rect l="l" t="t" r="r" b="b"/>
              <a:pathLst>
                <a:path w="301" h="5072" extrusionOk="0">
                  <a:moveTo>
                    <a:pt x="167" y="1"/>
                  </a:moveTo>
                  <a:cubicBezTo>
                    <a:pt x="1" y="1669"/>
                    <a:pt x="1" y="3370"/>
                    <a:pt x="167" y="5071"/>
                  </a:cubicBezTo>
                  <a:cubicBezTo>
                    <a:pt x="301" y="3370"/>
                    <a:pt x="301" y="1669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73"/>
            <p:cNvSpPr/>
            <p:nvPr/>
          </p:nvSpPr>
          <p:spPr>
            <a:xfrm>
              <a:off x="8313011" y="4414024"/>
              <a:ext cx="5584" cy="94098"/>
            </a:xfrm>
            <a:custGeom>
              <a:avLst/>
              <a:gdLst/>
              <a:ahLst/>
              <a:cxnLst/>
              <a:rect l="l" t="t" r="r" b="b"/>
              <a:pathLst>
                <a:path w="301" h="5072" extrusionOk="0">
                  <a:moveTo>
                    <a:pt x="167" y="1"/>
                  </a:moveTo>
                  <a:cubicBezTo>
                    <a:pt x="0" y="1669"/>
                    <a:pt x="0" y="3370"/>
                    <a:pt x="167" y="5071"/>
                  </a:cubicBezTo>
                  <a:cubicBezTo>
                    <a:pt x="300" y="3370"/>
                    <a:pt x="300" y="1669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73"/>
            <p:cNvSpPr/>
            <p:nvPr/>
          </p:nvSpPr>
          <p:spPr>
            <a:xfrm>
              <a:off x="8403974" y="4414024"/>
              <a:ext cx="5584" cy="94098"/>
            </a:xfrm>
            <a:custGeom>
              <a:avLst/>
              <a:gdLst/>
              <a:ahLst/>
              <a:cxnLst/>
              <a:rect l="l" t="t" r="r" b="b"/>
              <a:pathLst>
                <a:path w="301" h="5072" extrusionOk="0">
                  <a:moveTo>
                    <a:pt x="168" y="1"/>
                  </a:moveTo>
                  <a:cubicBezTo>
                    <a:pt x="1" y="1669"/>
                    <a:pt x="1" y="3370"/>
                    <a:pt x="168" y="5071"/>
                  </a:cubicBezTo>
                  <a:cubicBezTo>
                    <a:pt x="301" y="3370"/>
                    <a:pt x="301" y="1669"/>
                    <a:pt x="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73"/>
            <p:cNvSpPr/>
            <p:nvPr/>
          </p:nvSpPr>
          <p:spPr>
            <a:xfrm>
              <a:off x="8375515" y="4414024"/>
              <a:ext cx="6197" cy="94098"/>
            </a:xfrm>
            <a:custGeom>
              <a:avLst/>
              <a:gdLst/>
              <a:ahLst/>
              <a:cxnLst/>
              <a:rect l="l" t="t" r="r" b="b"/>
              <a:pathLst>
                <a:path w="334" h="5072" extrusionOk="0">
                  <a:moveTo>
                    <a:pt x="167" y="1"/>
                  </a:moveTo>
                  <a:cubicBezTo>
                    <a:pt x="0" y="1669"/>
                    <a:pt x="0" y="3370"/>
                    <a:pt x="167" y="5071"/>
                  </a:cubicBezTo>
                  <a:cubicBezTo>
                    <a:pt x="334" y="3370"/>
                    <a:pt x="334" y="1669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73"/>
            <p:cNvSpPr/>
            <p:nvPr/>
          </p:nvSpPr>
          <p:spPr>
            <a:xfrm>
              <a:off x="8467108" y="4414024"/>
              <a:ext cx="5584" cy="94098"/>
            </a:xfrm>
            <a:custGeom>
              <a:avLst/>
              <a:gdLst/>
              <a:ahLst/>
              <a:cxnLst/>
              <a:rect l="l" t="t" r="r" b="b"/>
              <a:pathLst>
                <a:path w="301" h="5072" extrusionOk="0">
                  <a:moveTo>
                    <a:pt x="134" y="1"/>
                  </a:moveTo>
                  <a:cubicBezTo>
                    <a:pt x="0" y="1669"/>
                    <a:pt x="0" y="3370"/>
                    <a:pt x="134" y="5071"/>
                  </a:cubicBezTo>
                  <a:cubicBezTo>
                    <a:pt x="300" y="3370"/>
                    <a:pt x="300" y="1669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73"/>
            <p:cNvSpPr/>
            <p:nvPr/>
          </p:nvSpPr>
          <p:spPr>
            <a:xfrm>
              <a:off x="8438018" y="4414024"/>
              <a:ext cx="6197" cy="94098"/>
            </a:xfrm>
            <a:custGeom>
              <a:avLst/>
              <a:gdLst/>
              <a:ahLst/>
              <a:cxnLst/>
              <a:rect l="l" t="t" r="r" b="b"/>
              <a:pathLst>
                <a:path w="334" h="5072" extrusionOk="0">
                  <a:moveTo>
                    <a:pt x="167" y="1"/>
                  </a:moveTo>
                  <a:cubicBezTo>
                    <a:pt x="0" y="1669"/>
                    <a:pt x="0" y="3370"/>
                    <a:pt x="167" y="5071"/>
                  </a:cubicBezTo>
                  <a:cubicBezTo>
                    <a:pt x="334" y="3370"/>
                    <a:pt x="334" y="1669"/>
                    <a:pt x="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73"/>
            <p:cNvSpPr/>
            <p:nvPr/>
          </p:nvSpPr>
          <p:spPr>
            <a:xfrm>
              <a:off x="7977582" y="4410313"/>
              <a:ext cx="524201" cy="4360"/>
            </a:xfrm>
            <a:custGeom>
              <a:avLst/>
              <a:gdLst/>
              <a:ahLst/>
              <a:cxnLst/>
              <a:rect l="l" t="t" r="r" b="b"/>
              <a:pathLst>
                <a:path w="28255" h="235" extrusionOk="0">
                  <a:moveTo>
                    <a:pt x="14111" y="1"/>
                  </a:moveTo>
                  <a:cubicBezTo>
                    <a:pt x="6305" y="1"/>
                    <a:pt x="1" y="34"/>
                    <a:pt x="1" y="101"/>
                  </a:cubicBezTo>
                  <a:cubicBezTo>
                    <a:pt x="1" y="167"/>
                    <a:pt x="6305" y="234"/>
                    <a:pt x="14111" y="234"/>
                  </a:cubicBezTo>
                  <a:cubicBezTo>
                    <a:pt x="21916" y="234"/>
                    <a:pt x="28254" y="167"/>
                    <a:pt x="28254" y="101"/>
                  </a:cubicBezTo>
                  <a:cubicBezTo>
                    <a:pt x="28254" y="67"/>
                    <a:pt x="21916" y="1"/>
                    <a:pt x="141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73"/>
            <p:cNvSpPr/>
            <p:nvPr/>
          </p:nvSpPr>
          <p:spPr>
            <a:xfrm>
              <a:off x="8032052" y="4508715"/>
              <a:ext cx="521715" cy="94711"/>
            </a:xfrm>
            <a:custGeom>
              <a:avLst/>
              <a:gdLst/>
              <a:ahLst/>
              <a:cxnLst/>
              <a:rect l="l" t="t" r="r" b="b"/>
              <a:pathLst>
                <a:path w="28121" h="5105" extrusionOk="0">
                  <a:moveTo>
                    <a:pt x="0" y="0"/>
                  </a:moveTo>
                  <a:lnTo>
                    <a:pt x="0" y="5104"/>
                  </a:lnTo>
                  <a:lnTo>
                    <a:pt x="28120" y="5104"/>
                  </a:lnTo>
                  <a:lnTo>
                    <a:pt x="28120" y="0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73"/>
            <p:cNvSpPr/>
            <p:nvPr/>
          </p:nvSpPr>
          <p:spPr>
            <a:xfrm>
              <a:off x="8080307" y="4509958"/>
              <a:ext cx="5603" cy="94080"/>
            </a:xfrm>
            <a:custGeom>
              <a:avLst/>
              <a:gdLst/>
              <a:ahLst/>
              <a:cxnLst/>
              <a:rect l="l" t="t" r="r" b="b"/>
              <a:pathLst>
                <a:path w="302" h="5071" extrusionOk="0">
                  <a:moveTo>
                    <a:pt x="168" y="0"/>
                  </a:moveTo>
                  <a:cubicBezTo>
                    <a:pt x="1" y="1668"/>
                    <a:pt x="1" y="3369"/>
                    <a:pt x="168" y="5070"/>
                  </a:cubicBezTo>
                  <a:cubicBezTo>
                    <a:pt x="301" y="3369"/>
                    <a:pt x="301" y="1668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73"/>
            <p:cNvSpPr/>
            <p:nvPr/>
          </p:nvSpPr>
          <p:spPr>
            <a:xfrm>
              <a:off x="8051848" y="45099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69"/>
                    <a:pt x="167" y="5070"/>
                  </a:cubicBezTo>
                  <a:cubicBezTo>
                    <a:pt x="301" y="3369"/>
                    <a:pt x="301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73"/>
            <p:cNvSpPr/>
            <p:nvPr/>
          </p:nvSpPr>
          <p:spPr>
            <a:xfrm>
              <a:off x="8142811" y="45099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8" y="0"/>
                  </a:moveTo>
                  <a:cubicBezTo>
                    <a:pt x="1" y="1668"/>
                    <a:pt x="1" y="3369"/>
                    <a:pt x="168" y="5070"/>
                  </a:cubicBezTo>
                  <a:cubicBezTo>
                    <a:pt x="335" y="3369"/>
                    <a:pt x="335" y="1668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73"/>
            <p:cNvSpPr/>
            <p:nvPr/>
          </p:nvSpPr>
          <p:spPr>
            <a:xfrm>
              <a:off x="8114351" y="45099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69"/>
                    <a:pt x="167" y="5070"/>
                  </a:cubicBezTo>
                  <a:cubicBezTo>
                    <a:pt x="334" y="3369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73"/>
            <p:cNvSpPr/>
            <p:nvPr/>
          </p:nvSpPr>
          <p:spPr>
            <a:xfrm>
              <a:off x="8205945" y="45099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0" y="1668"/>
                    <a:pt x="0" y="3369"/>
                    <a:pt x="134" y="5070"/>
                  </a:cubicBezTo>
                  <a:cubicBezTo>
                    <a:pt x="301" y="3369"/>
                    <a:pt x="301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73"/>
            <p:cNvSpPr/>
            <p:nvPr/>
          </p:nvSpPr>
          <p:spPr>
            <a:xfrm>
              <a:off x="8176854" y="45099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69"/>
                    <a:pt x="167" y="5070"/>
                  </a:cubicBezTo>
                  <a:cubicBezTo>
                    <a:pt x="334" y="3369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73"/>
            <p:cNvSpPr/>
            <p:nvPr/>
          </p:nvSpPr>
          <p:spPr>
            <a:xfrm>
              <a:off x="8268448" y="45099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69"/>
                    <a:pt x="167" y="5070"/>
                  </a:cubicBezTo>
                  <a:cubicBezTo>
                    <a:pt x="301" y="3369"/>
                    <a:pt x="301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73"/>
            <p:cNvSpPr/>
            <p:nvPr/>
          </p:nvSpPr>
          <p:spPr>
            <a:xfrm>
              <a:off x="8239989" y="45099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69"/>
                    <a:pt x="167" y="5070"/>
                  </a:cubicBezTo>
                  <a:cubicBezTo>
                    <a:pt x="300" y="3369"/>
                    <a:pt x="300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73"/>
            <p:cNvSpPr/>
            <p:nvPr/>
          </p:nvSpPr>
          <p:spPr>
            <a:xfrm>
              <a:off x="8330952" y="45099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69"/>
                    <a:pt x="167" y="5070"/>
                  </a:cubicBezTo>
                  <a:cubicBezTo>
                    <a:pt x="334" y="3369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73"/>
            <p:cNvSpPr/>
            <p:nvPr/>
          </p:nvSpPr>
          <p:spPr>
            <a:xfrm>
              <a:off x="8302492" y="45099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69"/>
                    <a:pt x="167" y="5070"/>
                  </a:cubicBezTo>
                  <a:cubicBezTo>
                    <a:pt x="300" y="3369"/>
                    <a:pt x="300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73"/>
            <p:cNvSpPr/>
            <p:nvPr/>
          </p:nvSpPr>
          <p:spPr>
            <a:xfrm>
              <a:off x="8393455" y="4509958"/>
              <a:ext cx="6215" cy="94080"/>
            </a:xfrm>
            <a:custGeom>
              <a:avLst/>
              <a:gdLst/>
              <a:ahLst/>
              <a:cxnLst/>
              <a:rect l="l" t="t" r="r" b="b"/>
              <a:pathLst>
                <a:path w="335" h="5071" extrusionOk="0">
                  <a:moveTo>
                    <a:pt x="167" y="0"/>
                  </a:moveTo>
                  <a:cubicBezTo>
                    <a:pt x="1" y="1668"/>
                    <a:pt x="1" y="3369"/>
                    <a:pt x="167" y="5070"/>
                  </a:cubicBezTo>
                  <a:cubicBezTo>
                    <a:pt x="334" y="3369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73"/>
            <p:cNvSpPr/>
            <p:nvPr/>
          </p:nvSpPr>
          <p:spPr>
            <a:xfrm>
              <a:off x="8364995" y="4509958"/>
              <a:ext cx="6197" cy="94080"/>
            </a:xfrm>
            <a:custGeom>
              <a:avLst/>
              <a:gdLst/>
              <a:ahLst/>
              <a:cxnLst/>
              <a:rect l="l" t="t" r="r" b="b"/>
              <a:pathLst>
                <a:path w="334" h="5071" extrusionOk="0">
                  <a:moveTo>
                    <a:pt x="167" y="0"/>
                  </a:moveTo>
                  <a:cubicBezTo>
                    <a:pt x="0" y="1668"/>
                    <a:pt x="0" y="3369"/>
                    <a:pt x="167" y="5070"/>
                  </a:cubicBezTo>
                  <a:cubicBezTo>
                    <a:pt x="334" y="3369"/>
                    <a:pt x="334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73"/>
            <p:cNvSpPr/>
            <p:nvPr/>
          </p:nvSpPr>
          <p:spPr>
            <a:xfrm>
              <a:off x="8456589" y="45099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0" y="1668"/>
                    <a:pt x="0" y="3369"/>
                    <a:pt x="134" y="5070"/>
                  </a:cubicBezTo>
                  <a:cubicBezTo>
                    <a:pt x="300" y="3369"/>
                    <a:pt x="300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73"/>
            <p:cNvSpPr/>
            <p:nvPr/>
          </p:nvSpPr>
          <p:spPr>
            <a:xfrm>
              <a:off x="8428111" y="45099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34" y="0"/>
                  </a:moveTo>
                  <a:cubicBezTo>
                    <a:pt x="1" y="1668"/>
                    <a:pt x="1" y="3369"/>
                    <a:pt x="134" y="5070"/>
                  </a:cubicBezTo>
                  <a:cubicBezTo>
                    <a:pt x="301" y="3369"/>
                    <a:pt x="301" y="1668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73"/>
            <p:cNvSpPr/>
            <p:nvPr/>
          </p:nvSpPr>
          <p:spPr>
            <a:xfrm>
              <a:off x="8519092" y="45099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7" y="0"/>
                  </a:moveTo>
                  <a:cubicBezTo>
                    <a:pt x="0" y="1668"/>
                    <a:pt x="0" y="3369"/>
                    <a:pt x="167" y="5070"/>
                  </a:cubicBezTo>
                  <a:cubicBezTo>
                    <a:pt x="300" y="3369"/>
                    <a:pt x="300" y="1668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73"/>
            <p:cNvSpPr/>
            <p:nvPr/>
          </p:nvSpPr>
          <p:spPr>
            <a:xfrm>
              <a:off x="8490614" y="4509958"/>
              <a:ext cx="5584" cy="94080"/>
            </a:xfrm>
            <a:custGeom>
              <a:avLst/>
              <a:gdLst/>
              <a:ahLst/>
              <a:cxnLst/>
              <a:rect l="l" t="t" r="r" b="b"/>
              <a:pathLst>
                <a:path w="301" h="5071" extrusionOk="0">
                  <a:moveTo>
                    <a:pt x="168" y="0"/>
                  </a:moveTo>
                  <a:cubicBezTo>
                    <a:pt x="1" y="1668"/>
                    <a:pt x="1" y="3369"/>
                    <a:pt x="168" y="5070"/>
                  </a:cubicBezTo>
                  <a:cubicBezTo>
                    <a:pt x="301" y="3369"/>
                    <a:pt x="301" y="1668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73"/>
            <p:cNvSpPr/>
            <p:nvPr/>
          </p:nvSpPr>
          <p:spPr>
            <a:xfrm>
              <a:off x="8029566" y="4506229"/>
              <a:ext cx="524201" cy="4360"/>
            </a:xfrm>
            <a:custGeom>
              <a:avLst/>
              <a:gdLst/>
              <a:ahLst/>
              <a:cxnLst/>
              <a:rect l="l" t="t" r="r" b="b"/>
              <a:pathLst>
                <a:path w="28255" h="235" extrusionOk="0">
                  <a:moveTo>
                    <a:pt x="14144" y="1"/>
                  </a:moveTo>
                  <a:cubicBezTo>
                    <a:pt x="6338" y="1"/>
                    <a:pt x="1" y="68"/>
                    <a:pt x="1" y="134"/>
                  </a:cubicBezTo>
                  <a:cubicBezTo>
                    <a:pt x="1" y="201"/>
                    <a:pt x="6338" y="234"/>
                    <a:pt x="14144" y="234"/>
                  </a:cubicBezTo>
                  <a:cubicBezTo>
                    <a:pt x="21950" y="234"/>
                    <a:pt x="28254" y="201"/>
                    <a:pt x="28254" y="134"/>
                  </a:cubicBezTo>
                  <a:cubicBezTo>
                    <a:pt x="28254" y="68"/>
                    <a:pt x="21950" y="1"/>
                    <a:pt x="141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73"/>
            <p:cNvSpPr/>
            <p:nvPr/>
          </p:nvSpPr>
          <p:spPr>
            <a:xfrm>
              <a:off x="8020902" y="4318719"/>
              <a:ext cx="482105" cy="19777"/>
            </a:xfrm>
            <a:custGeom>
              <a:avLst/>
              <a:gdLst/>
              <a:ahLst/>
              <a:cxnLst/>
              <a:rect l="l" t="t" r="r" b="b"/>
              <a:pathLst>
                <a:path w="25986" h="1066" extrusionOk="0">
                  <a:moveTo>
                    <a:pt x="1" y="1"/>
                  </a:moveTo>
                  <a:lnTo>
                    <a:pt x="1" y="1"/>
                  </a:lnTo>
                  <a:cubicBezTo>
                    <a:pt x="3130" y="715"/>
                    <a:pt x="6350" y="1066"/>
                    <a:pt x="9567" y="1066"/>
                  </a:cubicBezTo>
                  <a:cubicBezTo>
                    <a:pt x="10705" y="1066"/>
                    <a:pt x="11843" y="1022"/>
                    <a:pt x="12977" y="935"/>
                  </a:cubicBezTo>
                  <a:cubicBezTo>
                    <a:pt x="16954" y="659"/>
                    <a:pt x="20932" y="103"/>
                    <a:pt x="24910" y="65"/>
                  </a:cubicBezTo>
                  <a:lnTo>
                    <a:pt x="24910" y="65"/>
                  </a:lnTo>
                  <a:lnTo>
                    <a:pt x="25986" y="67"/>
                  </a:lnTo>
                  <a:cubicBezTo>
                    <a:pt x="25772" y="64"/>
                    <a:pt x="25557" y="63"/>
                    <a:pt x="25343" y="63"/>
                  </a:cubicBezTo>
                  <a:cubicBezTo>
                    <a:pt x="25199" y="63"/>
                    <a:pt x="25054" y="63"/>
                    <a:pt x="24910" y="65"/>
                  </a:cubicBezTo>
                  <a:lnTo>
                    <a:pt x="24910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73"/>
            <p:cNvSpPr/>
            <p:nvPr/>
          </p:nvSpPr>
          <p:spPr>
            <a:xfrm>
              <a:off x="8025243" y="4224046"/>
              <a:ext cx="482105" cy="20037"/>
            </a:xfrm>
            <a:custGeom>
              <a:avLst/>
              <a:gdLst/>
              <a:ahLst/>
              <a:cxnLst/>
              <a:rect l="l" t="t" r="r" b="b"/>
              <a:pathLst>
                <a:path w="25986" h="1080" extrusionOk="0">
                  <a:moveTo>
                    <a:pt x="25656" y="66"/>
                  </a:moveTo>
                  <a:cubicBezTo>
                    <a:pt x="25619" y="66"/>
                    <a:pt x="25583" y="66"/>
                    <a:pt x="25546" y="66"/>
                  </a:cubicBezTo>
                  <a:lnTo>
                    <a:pt x="25546" y="66"/>
                  </a:lnTo>
                  <a:lnTo>
                    <a:pt x="25985" y="67"/>
                  </a:lnTo>
                  <a:cubicBezTo>
                    <a:pt x="25876" y="66"/>
                    <a:pt x="25766" y="66"/>
                    <a:pt x="25656" y="66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3137" y="711"/>
                    <a:pt x="6328" y="1079"/>
                    <a:pt x="9534" y="1079"/>
                  </a:cubicBezTo>
                  <a:cubicBezTo>
                    <a:pt x="10691" y="1079"/>
                    <a:pt x="11850" y="1031"/>
                    <a:pt x="13009" y="934"/>
                  </a:cubicBezTo>
                  <a:cubicBezTo>
                    <a:pt x="17166" y="676"/>
                    <a:pt x="21385" y="76"/>
                    <a:pt x="25546" y="66"/>
                  </a:cubicBezTo>
                  <a:lnTo>
                    <a:pt x="25546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3"/>
            <p:cNvSpPr/>
            <p:nvPr/>
          </p:nvSpPr>
          <p:spPr>
            <a:xfrm>
              <a:off x="8051235" y="4413411"/>
              <a:ext cx="482105" cy="20037"/>
            </a:xfrm>
            <a:custGeom>
              <a:avLst/>
              <a:gdLst/>
              <a:ahLst/>
              <a:cxnLst/>
              <a:rect l="l" t="t" r="r" b="b"/>
              <a:pathLst>
                <a:path w="25986" h="1080" extrusionOk="0">
                  <a:moveTo>
                    <a:pt x="25654" y="66"/>
                  </a:moveTo>
                  <a:cubicBezTo>
                    <a:pt x="25617" y="66"/>
                    <a:pt x="25581" y="66"/>
                    <a:pt x="25544" y="66"/>
                  </a:cubicBezTo>
                  <a:lnTo>
                    <a:pt x="25544" y="66"/>
                  </a:lnTo>
                  <a:lnTo>
                    <a:pt x="25985" y="67"/>
                  </a:lnTo>
                  <a:cubicBezTo>
                    <a:pt x="25875" y="66"/>
                    <a:pt x="25764" y="66"/>
                    <a:pt x="25654" y="66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3113" y="711"/>
                    <a:pt x="6297" y="1080"/>
                    <a:pt x="9501" y="1080"/>
                  </a:cubicBezTo>
                  <a:cubicBezTo>
                    <a:pt x="10658" y="1080"/>
                    <a:pt x="11817" y="1032"/>
                    <a:pt x="12976" y="934"/>
                  </a:cubicBezTo>
                  <a:cubicBezTo>
                    <a:pt x="17133" y="677"/>
                    <a:pt x="21353" y="76"/>
                    <a:pt x="25544" y="66"/>
                  </a:cubicBezTo>
                  <a:lnTo>
                    <a:pt x="25544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3"/>
            <p:cNvSpPr/>
            <p:nvPr/>
          </p:nvSpPr>
          <p:spPr>
            <a:xfrm>
              <a:off x="8030178" y="4508103"/>
              <a:ext cx="482124" cy="19777"/>
            </a:xfrm>
            <a:custGeom>
              <a:avLst/>
              <a:gdLst/>
              <a:ahLst/>
              <a:cxnLst/>
              <a:rect l="l" t="t" r="r" b="b"/>
              <a:pathLst>
                <a:path w="25987" h="1066" extrusionOk="0">
                  <a:moveTo>
                    <a:pt x="1" y="0"/>
                  </a:moveTo>
                  <a:lnTo>
                    <a:pt x="1" y="0"/>
                  </a:lnTo>
                  <a:cubicBezTo>
                    <a:pt x="3155" y="715"/>
                    <a:pt x="6363" y="1065"/>
                    <a:pt x="9572" y="1065"/>
                  </a:cubicBezTo>
                  <a:cubicBezTo>
                    <a:pt x="10708" y="1065"/>
                    <a:pt x="11844" y="1021"/>
                    <a:pt x="12977" y="934"/>
                  </a:cubicBezTo>
                  <a:cubicBezTo>
                    <a:pt x="16971" y="688"/>
                    <a:pt x="20992" y="103"/>
                    <a:pt x="24964" y="64"/>
                  </a:cubicBezTo>
                  <a:lnTo>
                    <a:pt x="24964" y="64"/>
                  </a:lnTo>
                  <a:lnTo>
                    <a:pt x="25986" y="67"/>
                  </a:lnTo>
                  <a:cubicBezTo>
                    <a:pt x="25783" y="64"/>
                    <a:pt x="25580" y="62"/>
                    <a:pt x="25377" y="62"/>
                  </a:cubicBezTo>
                  <a:cubicBezTo>
                    <a:pt x="25239" y="62"/>
                    <a:pt x="25102" y="63"/>
                    <a:pt x="24964" y="64"/>
                  </a:cubicBezTo>
                  <a:lnTo>
                    <a:pt x="24964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73"/>
            <p:cNvSpPr/>
            <p:nvPr/>
          </p:nvSpPr>
          <p:spPr>
            <a:xfrm>
              <a:off x="8019047" y="4139873"/>
              <a:ext cx="5584" cy="52003"/>
            </a:xfrm>
            <a:custGeom>
              <a:avLst/>
              <a:gdLst/>
              <a:ahLst/>
              <a:cxnLst/>
              <a:rect l="l" t="t" r="r" b="b"/>
              <a:pathLst>
                <a:path w="301" h="2803" extrusionOk="0">
                  <a:moveTo>
                    <a:pt x="167" y="1"/>
                  </a:moveTo>
                  <a:cubicBezTo>
                    <a:pt x="1" y="935"/>
                    <a:pt x="1" y="1869"/>
                    <a:pt x="167" y="2803"/>
                  </a:cubicBezTo>
                  <a:cubicBezTo>
                    <a:pt x="301" y="1869"/>
                    <a:pt x="301" y="935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73"/>
            <p:cNvSpPr/>
            <p:nvPr/>
          </p:nvSpPr>
          <p:spPr>
            <a:xfrm>
              <a:off x="7986246" y="4237033"/>
              <a:ext cx="5584" cy="55713"/>
            </a:xfrm>
            <a:custGeom>
              <a:avLst/>
              <a:gdLst/>
              <a:ahLst/>
              <a:cxnLst/>
              <a:rect l="l" t="t" r="r" b="b"/>
              <a:pathLst>
                <a:path w="301" h="3003" extrusionOk="0">
                  <a:moveTo>
                    <a:pt x="167" y="1"/>
                  </a:moveTo>
                  <a:cubicBezTo>
                    <a:pt x="1" y="1001"/>
                    <a:pt x="1" y="2002"/>
                    <a:pt x="167" y="3003"/>
                  </a:cubicBezTo>
                  <a:cubicBezTo>
                    <a:pt x="301" y="2002"/>
                    <a:pt x="301" y="100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73"/>
            <p:cNvSpPr/>
            <p:nvPr/>
          </p:nvSpPr>
          <p:spPr>
            <a:xfrm>
              <a:off x="8032664" y="4341001"/>
              <a:ext cx="5584" cy="49535"/>
            </a:xfrm>
            <a:custGeom>
              <a:avLst/>
              <a:gdLst/>
              <a:ahLst/>
              <a:cxnLst/>
              <a:rect l="l" t="t" r="r" b="b"/>
              <a:pathLst>
                <a:path w="301" h="2670" extrusionOk="0">
                  <a:moveTo>
                    <a:pt x="167" y="1"/>
                  </a:moveTo>
                  <a:cubicBezTo>
                    <a:pt x="0" y="868"/>
                    <a:pt x="0" y="1769"/>
                    <a:pt x="167" y="2669"/>
                  </a:cubicBezTo>
                  <a:cubicBezTo>
                    <a:pt x="301" y="1769"/>
                    <a:pt x="301" y="868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73"/>
            <p:cNvSpPr/>
            <p:nvPr/>
          </p:nvSpPr>
          <p:spPr>
            <a:xfrm>
              <a:off x="7985003" y="4435693"/>
              <a:ext cx="5603" cy="44563"/>
            </a:xfrm>
            <a:custGeom>
              <a:avLst/>
              <a:gdLst/>
              <a:ahLst/>
              <a:cxnLst/>
              <a:rect l="l" t="t" r="r" b="b"/>
              <a:pathLst>
                <a:path w="302" h="2402" extrusionOk="0">
                  <a:moveTo>
                    <a:pt x="134" y="0"/>
                  </a:moveTo>
                  <a:cubicBezTo>
                    <a:pt x="1" y="801"/>
                    <a:pt x="1" y="1601"/>
                    <a:pt x="134" y="2402"/>
                  </a:cubicBezTo>
                  <a:cubicBezTo>
                    <a:pt x="301" y="1601"/>
                    <a:pt x="301" y="801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73"/>
            <p:cNvSpPr/>
            <p:nvPr/>
          </p:nvSpPr>
          <p:spPr>
            <a:xfrm>
              <a:off x="8006672" y="4228369"/>
              <a:ext cx="172056" cy="4360"/>
            </a:xfrm>
            <a:custGeom>
              <a:avLst/>
              <a:gdLst/>
              <a:ahLst/>
              <a:cxnLst/>
              <a:rect l="l" t="t" r="r" b="b"/>
              <a:pathLst>
                <a:path w="9274" h="235" extrusionOk="0">
                  <a:moveTo>
                    <a:pt x="3094" y="1"/>
                  </a:moveTo>
                  <a:cubicBezTo>
                    <a:pt x="2061" y="1"/>
                    <a:pt x="1023" y="45"/>
                    <a:pt x="0" y="134"/>
                  </a:cubicBezTo>
                  <a:cubicBezTo>
                    <a:pt x="0" y="201"/>
                    <a:pt x="2102" y="234"/>
                    <a:pt x="4637" y="234"/>
                  </a:cubicBezTo>
                  <a:cubicBezTo>
                    <a:pt x="7206" y="234"/>
                    <a:pt x="9274" y="201"/>
                    <a:pt x="9274" y="134"/>
                  </a:cubicBezTo>
                  <a:cubicBezTo>
                    <a:pt x="8251" y="45"/>
                    <a:pt x="7213" y="1"/>
                    <a:pt x="6180" y="1"/>
                  </a:cubicBezTo>
                  <a:cubicBezTo>
                    <a:pt x="5664" y="1"/>
                    <a:pt x="5149" y="12"/>
                    <a:pt x="4637" y="34"/>
                  </a:cubicBezTo>
                  <a:cubicBezTo>
                    <a:pt x="4126" y="12"/>
                    <a:pt x="3610" y="1"/>
                    <a:pt x="30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3"/>
            <p:cNvSpPr/>
            <p:nvPr/>
          </p:nvSpPr>
          <p:spPr>
            <a:xfrm>
              <a:off x="8061124" y="4137406"/>
              <a:ext cx="173299" cy="4582"/>
            </a:xfrm>
            <a:custGeom>
              <a:avLst/>
              <a:gdLst/>
              <a:ahLst/>
              <a:cxnLst/>
              <a:rect l="l" t="t" r="r" b="b"/>
              <a:pathLst>
                <a:path w="9341" h="247" extrusionOk="0">
                  <a:moveTo>
                    <a:pt x="4671" y="0"/>
                  </a:moveTo>
                  <a:cubicBezTo>
                    <a:pt x="2069" y="0"/>
                    <a:pt x="1" y="67"/>
                    <a:pt x="1" y="134"/>
                  </a:cubicBezTo>
                  <a:cubicBezTo>
                    <a:pt x="1152" y="209"/>
                    <a:pt x="2321" y="246"/>
                    <a:pt x="3496" y="246"/>
                  </a:cubicBezTo>
                  <a:cubicBezTo>
                    <a:pt x="3887" y="246"/>
                    <a:pt x="4279" y="242"/>
                    <a:pt x="4671" y="234"/>
                  </a:cubicBezTo>
                  <a:cubicBezTo>
                    <a:pt x="5063" y="242"/>
                    <a:pt x="5453" y="246"/>
                    <a:pt x="5841" y="246"/>
                  </a:cubicBezTo>
                  <a:cubicBezTo>
                    <a:pt x="7008" y="246"/>
                    <a:pt x="8165" y="209"/>
                    <a:pt x="9341" y="134"/>
                  </a:cubicBezTo>
                  <a:cubicBezTo>
                    <a:pt x="9341" y="67"/>
                    <a:pt x="7239" y="0"/>
                    <a:pt x="4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3"/>
            <p:cNvSpPr/>
            <p:nvPr/>
          </p:nvSpPr>
          <p:spPr>
            <a:xfrm>
              <a:off x="8261027" y="4138797"/>
              <a:ext cx="56956" cy="4657"/>
            </a:xfrm>
            <a:custGeom>
              <a:avLst/>
              <a:gdLst/>
              <a:ahLst/>
              <a:cxnLst/>
              <a:rect l="l" t="t" r="r" b="b"/>
              <a:pathLst>
                <a:path w="3070" h="251" extrusionOk="0">
                  <a:moveTo>
                    <a:pt x="1522" y="0"/>
                  </a:moveTo>
                  <a:cubicBezTo>
                    <a:pt x="1009" y="0"/>
                    <a:pt x="501" y="42"/>
                    <a:pt x="0" y="125"/>
                  </a:cubicBezTo>
                  <a:cubicBezTo>
                    <a:pt x="501" y="209"/>
                    <a:pt x="1009" y="250"/>
                    <a:pt x="1522" y="250"/>
                  </a:cubicBezTo>
                  <a:cubicBezTo>
                    <a:pt x="2035" y="250"/>
                    <a:pt x="2552" y="209"/>
                    <a:pt x="3069" y="125"/>
                  </a:cubicBezTo>
                  <a:cubicBezTo>
                    <a:pt x="2552" y="42"/>
                    <a:pt x="2035" y="0"/>
                    <a:pt x="1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4" name="Google Shape;2594;p73"/>
          <p:cNvSpPr/>
          <p:nvPr/>
        </p:nvSpPr>
        <p:spPr>
          <a:xfrm>
            <a:off x="7655770" y="2939898"/>
            <a:ext cx="6215" cy="19"/>
          </a:xfrm>
          <a:custGeom>
            <a:avLst/>
            <a:gdLst/>
            <a:ahLst/>
            <a:cxnLst/>
            <a:rect l="l" t="t" r="r" b="b"/>
            <a:pathLst>
              <a:path w="335" h="1" extrusionOk="0">
                <a:moveTo>
                  <a:pt x="1" y="1"/>
                </a:moveTo>
                <a:lnTo>
                  <a:pt x="301" y="1"/>
                </a:lnTo>
                <a:lnTo>
                  <a:pt x="3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5" name="Google Shape;2595;p73"/>
          <p:cNvGrpSpPr/>
          <p:nvPr/>
        </p:nvGrpSpPr>
        <p:grpSpPr>
          <a:xfrm>
            <a:off x="7659479" y="4290076"/>
            <a:ext cx="237676" cy="320253"/>
            <a:chOff x="7536329" y="4289351"/>
            <a:chExt cx="237676" cy="320253"/>
          </a:xfrm>
        </p:grpSpPr>
        <p:sp>
          <p:nvSpPr>
            <p:cNvPr id="2596" name="Google Shape;2596;p73"/>
            <p:cNvSpPr/>
            <p:nvPr/>
          </p:nvSpPr>
          <p:spPr>
            <a:xfrm>
              <a:off x="7614417" y="4289351"/>
              <a:ext cx="78514" cy="169867"/>
            </a:xfrm>
            <a:custGeom>
              <a:avLst/>
              <a:gdLst/>
              <a:ahLst/>
              <a:cxnLst/>
              <a:rect l="l" t="t" r="r" b="b"/>
              <a:pathLst>
                <a:path w="4232" h="9156" extrusionOk="0">
                  <a:moveTo>
                    <a:pt x="2061" y="0"/>
                  </a:moveTo>
                  <a:cubicBezTo>
                    <a:pt x="703" y="0"/>
                    <a:pt x="0" y="3053"/>
                    <a:pt x="128" y="4719"/>
                  </a:cubicBezTo>
                  <a:cubicBezTo>
                    <a:pt x="228" y="5787"/>
                    <a:pt x="562" y="7922"/>
                    <a:pt x="1963" y="9156"/>
                  </a:cubicBezTo>
                  <a:cubicBezTo>
                    <a:pt x="2964" y="7822"/>
                    <a:pt x="3931" y="6154"/>
                    <a:pt x="4098" y="4486"/>
                  </a:cubicBezTo>
                  <a:cubicBezTo>
                    <a:pt x="4231" y="3619"/>
                    <a:pt x="4165" y="2751"/>
                    <a:pt x="3898" y="1917"/>
                  </a:cubicBezTo>
                  <a:cubicBezTo>
                    <a:pt x="3598" y="1083"/>
                    <a:pt x="2997" y="383"/>
                    <a:pt x="2230" y="16"/>
                  </a:cubicBezTo>
                  <a:cubicBezTo>
                    <a:pt x="2172" y="5"/>
                    <a:pt x="2116" y="0"/>
                    <a:pt x="20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73"/>
            <p:cNvSpPr/>
            <p:nvPr/>
          </p:nvSpPr>
          <p:spPr>
            <a:xfrm>
              <a:off x="7677440" y="4445860"/>
              <a:ext cx="96566" cy="67346"/>
            </a:xfrm>
            <a:custGeom>
              <a:avLst/>
              <a:gdLst/>
              <a:ahLst/>
              <a:cxnLst/>
              <a:rect l="l" t="t" r="r" b="b"/>
              <a:pathLst>
                <a:path w="5205" h="3630" extrusionOk="0">
                  <a:moveTo>
                    <a:pt x="3426" y="0"/>
                  </a:moveTo>
                  <a:cubicBezTo>
                    <a:pt x="2562" y="0"/>
                    <a:pt x="1742" y="300"/>
                    <a:pt x="1101" y="853"/>
                  </a:cubicBezTo>
                  <a:cubicBezTo>
                    <a:pt x="334" y="1520"/>
                    <a:pt x="0" y="2521"/>
                    <a:pt x="201" y="3488"/>
                  </a:cubicBezTo>
                  <a:lnTo>
                    <a:pt x="167" y="3488"/>
                  </a:lnTo>
                  <a:cubicBezTo>
                    <a:pt x="508" y="3586"/>
                    <a:pt x="842" y="3630"/>
                    <a:pt x="1171" y="3630"/>
                  </a:cubicBezTo>
                  <a:cubicBezTo>
                    <a:pt x="2197" y="3630"/>
                    <a:pt x="3169" y="3202"/>
                    <a:pt x="4103" y="2621"/>
                  </a:cubicBezTo>
                  <a:cubicBezTo>
                    <a:pt x="4470" y="2421"/>
                    <a:pt x="4770" y="2121"/>
                    <a:pt x="4971" y="1754"/>
                  </a:cubicBezTo>
                  <a:cubicBezTo>
                    <a:pt x="5204" y="1387"/>
                    <a:pt x="5204" y="920"/>
                    <a:pt x="4971" y="553"/>
                  </a:cubicBezTo>
                  <a:cubicBezTo>
                    <a:pt x="4670" y="219"/>
                    <a:pt x="4237" y="19"/>
                    <a:pt x="3803" y="19"/>
                  </a:cubicBezTo>
                  <a:cubicBezTo>
                    <a:pt x="3677" y="7"/>
                    <a:pt x="3551" y="0"/>
                    <a:pt x="342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73"/>
            <p:cNvSpPr/>
            <p:nvPr/>
          </p:nvSpPr>
          <p:spPr>
            <a:xfrm>
              <a:off x="7647737" y="4477158"/>
              <a:ext cx="83560" cy="128124"/>
            </a:xfrm>
            <a:custGeom>
              <a:avLst/>
              <a:gdLst/>
              <a:ahLst/>
              <a:cxnLst/>
              <a:rect l="l" t="t" r="r" b="b"/>
              <a:pathLst>
                <a:path w="4504" h="6906" extrusionOk="0">
                  <a:moveTo>
                    <a:pt x="4403" y="0"/>
                  </a:moveTo>
                  <a:cubicBezTo>
                    <a:pt x="4337" y="0"/>
                    <a:pt x="4270" y="34"/>
                    <a:pt x="4170" y="67"/>
                  </a:cubicBezTo>
                  <a:cubicBezTo>
                    <a:pt x="3870" y="134"/>
                    <a:pt x="3569" y="267"/>
                    <a:pt x="3303" y="434"/>
                  </a:cubicBezTo>
                  <a:cubicBezTo>
                    <a:pt x="2402" y="1001"/>
                    <a:pt x="1668" y="1768"/>
                    <a:pt x="1168" y="2702"/>
                  </a:cubicBezTo>
                  <a:cubicBezTo>
                    <a:pt x="701" y="3603"/>
                    <a:pt x="367" y="4603"/>
                    <a:pt x="234" y="5638"/>
                  </a:cubicBezTo>
                  <a:cubicBezTo>
                    <a:pt x="167" y="6038"/>
                    <a:pt x="100" y="6338"/>
                    <a:pt x="67" y="6572"/>
                  </a:cubicBezTo>
                  <a:cubicBezTo>
                    <a:pt x="34" y="6672"/>
                    <a:pt x="0" y="6805"/>
                    <a:pt x="0" y="6905"/>
                  </a:cubicBezTo>
                  <a:cubicBezTo>
                    <a:pt x="34" y="6805"/>
                    <a:pt x="100" y="6672"/>
                    <a:pt x="134" y="6572"/>
                  </a:cubicBezTo>
                  <a:cubicBezTo>
                    <a:pt x="167" y="6371"/>
                    <a:pt x="234" y="6038"/>
                    <a:pt x="334" y="5671"/>
                  </a:cubicBezTo>
                  <a:cubicBezTo>
                    <a:pt x="501" y="4637"/>
                    <a:pt x="834" y="3669"/>
                    <a:pt x="1301" y="2735"/>
                  </a:cubicBezTo>
                  <a:cubicBezTo>
                    <a:pt x="1802" y="1835"/>
                    <a:pt x="2502" y="1068"/>
                    <a:pt x="3336" y="534"/>
                  </a:cubicBezTo>
                  <a:cubicBezTo>
                    <a:pt x="3703" y="300"/>
                    <a:pt x="4103" y="134"/>
                    <a:pt x="45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73"/>
            <p:cNvSpPr/>
            <p:nvPr/>
          </p:nvSpPr>
          <p:spPr>
            <a:xfrm>
              <a:off x="7647106" y="4336047"/>
              <a:ext cx="4972" cy="273557"/>
            </a:xfrm>
            <a:custGeom>
              <a:avLst/>
              <a:gdLst/>
              <a:ahLst/>
              <a:cxnLst/>
              <a:rect l="l" t="t" r="r" b="b"/>
              <a:pathLst>
                <a:path w="268" h="14745" extrusionOk="0">
                  <a:moveTo>
                    <a:pt x="101" y="1"/>
                  </a:moveTo>
                  <a:cubicBezTo>
                    <a:pt x="68" y="67"/>
                    <a:pt x="68" y="101"/>
                    <a:pt x="68" y="168"/>
                  </a:cubicBezTo>
                  <a:lnTo>
                    <a:pt x="68" y="568"/>
                  </a:lnTo>
                  <a:cubicBezTo>
                    <a:pt x="101" y="968"/>
                    <a:pt x="101" y="1502"/>
                    <a:pt x="101" y="2169"/>
                  </a:cubicBezTo>
                  <a:cubicBezTo>
                    <a:pt x="134" y="3503"/>
                    <a:pt x="134" y="5338"/>
                    <a:pt x="134" y="7373"/>
                  </a:cubicBezTo>
                  <a:cubicBezTo>
                    <a:pt x="134" y="9407"/>
                    <a:pt x="101" y="11242"/>
                    <a:pt x="68" y="12576"/>
                  </a:cubicBezTo>
                  <a:cubicBezTo>
                    <a:pt x="34" y="13244"/>
                    <a:pt x="34" y="13777"/>
                    <a:pt x="34" y="14178"/>
                  </a:cubicBezTo>
                  <a:lnTo>
                    <a:pt x="34" y="14578"/>
                  </a:lnTo>
                  <a:cubicBezTo>
                    <a:pt x="68" y="14478"/>
                    <a:pt x="68" y="14344"/>
                    <a:pt x="68" y="14178"/>
                  </a:cubicBezTo>
                  <a:cubicBezTo>
                    <a:pt x="68" y="13811"/>
                    <a:pt x="101" y="13244"/>
                    <a:pt x="134" y="12576"/>
                  </a:cubicBezTo>
                  <a:cubicBezTo>
                    <a:pt x="201" y="11242"/>
                    <a:pt x="234" y="9407"/>
                    <a:pt x="234" y="7373"/>
                  </a:cubicBezTo>
                  <a:cubicBezTo>
                    <a:pt x="268" y="5338"/>
                    <a:pt x="234" y="3470"/>
                    <a:pt x="168" y="2136"/>
                  </a:cubicBezTo>
                  <a:cubicBezTo>
                    <a:pt x="168" y="1468"/>
                    <a:pt x="101" y="935"/>
                    <a:pt x="101" y="568"/>
                  </a:cubicBezTo>
                  <a:cubicBezTo>
                    <a:pt x="101" y="401"/>
                    <a:pt x="101" y="268"/>
                    <a:pt x="101" y="168"/>
                  </a:cubicBezTo>
                  <a:cubicBezTo>
                    <a:pt x="101" y="101"/>
                    <a:pt x="101" y="34"/>
                    <a:pt x="101" y="1"/>
                  </a:cubicBezTo>
                  <a:close/>
                  <a:moveTo>
                    <a:pt x="34" y="14578"/>
                  </a:moveTo>
                  <a:cubicBezTo>
                    <a:pt x="1" y="14645"/>
                    <a:pt x="1" y="14678"/>
                    <a:pt x="34" y="14745"/>
                  </a:cubicBezTo>
                  <a:cubicBezTo>
                    <a:pt x="34" y="14678"/>
                    <a:pt x="34" y="14645"/>
                    <a:pt x="34" y="1457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73"/>
            <p:cNvSpPr/>
            <p:nvPr/>
          </p:nvSpPr>
          <p:spPr>
            <a:xfrm>
              <a:off x="7536329" y="4437548"/>
              <a:ext cx="99664" cy="94692"/>
            </a:xfrm>
            <a:custGeom>
              <a:avLst/>
              <a:gdLst/>
              <a:ahLst/>
              <a:cxnLst/>
              <a:rect l="l" t="t" r="r" b="b"/>
              <a:pathLst>
                <a:path w="5372" h="5104" extrusionOk="0">
                  <a:moveTo>
                    <a:pt x="988" y="0"/>
                  </a:moveTo>
                  <a:cubicBezTo>
                    <a:pt x="766" y="0"/>
                    <a:pt x="559" y="57"/>
                    <a:pt x="401" y="200"/>
                  </a:cubicBezTo>
                  <a:cubicBezTo>
                    <a:pt x="1" y="567"/>
                    <a:pt x="101" y="1201"/>
                    <a:pt x="268" y="1668"/>
                  </a:cubicBezTo>
                  <a:cubicBezTo>
                    <a:pt x="1135" y="3736"/>
                    <a:pt x="3103" y="5071"/>
                    <a:pt x="5338" y="5104"/>
                  </a:cubicBezTo>
                  <a:lnTo>
                    <a:pt x="5371" y="4971"/>
                  </a:lnTo>
                  <a:cubicBezTo>
                    <a:pt x="5038" y="2902"/>
                    <a:pt x="3737" y="1134"/>
                    <a:pt x="1869" y="234"/>
                  </a:cubicBezTo>
                  <a:cubicBezTo>
                    <a:pt x="1603" y="101"/>
                    <a:pt x="1282" y="0"/>
                    <a:pt x="98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1" name="Google Shape;2601;p73"/>
          <p:cNvGrpSpPr/>
          <p:nvPr/>
        </p:nvGrpSpPr>
        <p:grpSpPr>
          <a:xfrm>
            <a:off x="3624779" y="4293948"/>
            <a:ext cx="235802" cy="312535"/>
            <a:chOff x="5070183" y="4302022"/>
            <a:chExt cx="235802" cy="312535"/>
          </a:xfrm>
        </p:grpSpPr>
        <p:sp>
          <p:nvSpPr>
            <p:cNvPr id="2602" name="Google Shape;2602;p73"/>
            <p:cNvSpPr/>
            <p:nvPr/>
          </p:nvSpPr>
          <p:spPr>
            <a:xfrm>
              <a:off x="5120312" y="4302022"/>
              <a:ext cx="85416" cy="165859"/>
            </a:xfrm>
            <a:custGeom>
              <a:avLst/>
              <a:gdLst/>
              <a:ahLst/>
              <a:cxnLst/>
              <a:rect l="l" t="t" r="r" b="b"/>
              <a:pathLst>
                <a:path w="4604" h="8940" extrusionOk="0">
                  <a:moveTo>
                    <a:pt x="1468" y="0"/>
                  </a:moveTo>
                  <a:cubicBezTo>
                    <a:pt x="1" y="100"/>
                    <a:pt x="34" y="3403"/>
                    <a:pt x="601" y="5037"/>
                  </a:cubicBezTo>
                  <a:cubicBezTo>
                    <a:pt x="935" y="6071"/>
                    <a:pt x="1769" y="8106"/>
                    <a:pt x="3436" y="8940"/>
                  </a:cubicBezTo>
                  <a:cubicBezTo>
                    <a:pt x="4104" y="7405"/>
                    <a:pt x="4604" y="5537"/>
                    <a:pt x="4404" y="3870"/>
                  </a:cubicBezTo>
                  <a:cubicBezTo>
                    <a:pt x="4304" y="3002"/>
                    <a:pt x="4004" y="2168"/>
                    <a:pt x="3570" y="1434"/>
                  </a:cubicBezTo>
                  <a:cubicBezTo>
                    <a:pt x="3070" y="667"/>
                    <a:pt x="2336" y="167"/>
                    <a:pt x="14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73"/>
            <p:cNvSpPr/>
            <p:nvPr/>
          </p:nvSpPr>
          <p:spPr>
            <a:xfrm>
              <a:off x="5218102" y="4430535"/>
              <a:ext cx="87883" cy="79497"/>
            </a:xfrm>
            <a:custGeom>
              <a:avLst/>
              <a:gdLst/>
              <a:ahLst/>
              <a:cxnLst/>
              <a:rect l="l" t="t" r="r" b="b"/>
              <a:pathLst>
                <a:path w="4737" h="4285" extrusionOk="0">
                  <a:moveTo>
                    <a:pt x="3453" y="1"/>
                  </a:moveTo>
                  <a:cubicBezTo>
                    <a:pt x="3325" y="1"/>
                    <a:pt x="3195" y="16"/>
                    <a:pt x="3069" y="45"/>
                  </a:cubicBezTo>
                  <a:cubicBezTo>
                    <a:pt x="2068" y="178"/>
                    <a:pt x="1201" y="712"/>
                    <a:pt x="634" y="1512"/>
                  </a:cubicBezTo>
                  <a:cubicBezTo>
                    <a:pt x="67" y="2313"/>
                    <a:pt x="0" y="3380"/>
                    <a:pt x="400" y="4281"/>
                  </a:cubicBezTo>
                  <a:cubicBezTo>
                    <a:pt x="454" y="4284"/>
                    <a:pt x="508" y="4285"/>
                    <a:pt x="561" y="4285"/>
                  </a:cubicBezTo>
                  <a:cubicBezTo>
                    <a:pt x="1922" y="4285"/>
                    <a:pt x="3040" y="3475"/>
                    <a:pt x="4003" y="2480"/>
                  </a:cubicBezTo>
                  <a:cubicBezTo>
                    <a:pt x="4303" y="2213"/>
                    <a:pt x="4503" y="1846"/>
                    <a:pt x="4637" y="1446"/>
                  </a:cubicBezTo>
                  <a:cubicBezTo>
                    <a:pt x="4737" y="1012"/>
                    <a:pt x="4637" y="578"/>
                    <a:pt x="4337" y="278"/>
                  </a:cubicBezTo>
                  <a:cubicBezTo>
                    <a:pt x="4077" y="89"/>
                    <a:pt x="3766" y="1"/>
                    <a:pt x="345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73"/>
            <p:cNvSpPr/>
            <p:nvPr/>
          </p:nvSpPr>
          <p:spPr>
            <a:xfrm>
              <a:off x="5212517" y="4464783"/>
              <a:ext cx="53858" cy="145433"/>
            </a:xfrm>
            <a:custGeom>
              <a:avLst/>
              <a:gdLst/>
              <a:ahLst/>
              <a:cxnLst/>
              <a:rect l="l" t="t" r="r" b="b"/>
              <a:pathLst>
                <a:path w="2903" h="7839" extrusionOk="0">
                  <a:moveTo>
                    <a:pt x="2903" y="0"/>
                  </a:moveTo>
                  <a:cubicBezTo>
                    <a:pt x="2870" y="0"/>
                    <a:pt x="2870" y="0"/>
                    <a:pt x="2803" y="33"/>
                  </a:cubicBezTo>
                  <a:cubicBezTo>
                    <a:pt x="2736" y="67"/>
                    <a:pt x="2669" y="100"/>
                    <a:pt x="2569" y="167"/>
                  </a:cubicBezTo>
                  <a:cubicBezTo>
                    <a:pt x="2303" y="334"/>
                    <a:pt x="2069" y="500"/>
                    <a:pt x="1836" y="734"/>
                  </a:cubicBezTo>
                  <a:cubicBezTo>
                    <a:pt x="1102" y="1501"/>
                    <a:pt x="568" y="2435"/>
                    <a:pt x="334" y="3436"/>
                  </a:cubicBezTo>
                  <a:cubicBezTo>
                    <a:pt x="68" y="4470"/>
                    <a:pt x="1" y="5504"/>
                    <a:pt x="101" y="6538"/>
                  </a:cubicBezTo>
                  <a:cubicBezTo>
                    <a:pt x="134" y="6905"/>
                    <a:pt x="168" y="7239"/>
                    <a:pt x="168" y="7472"/>
                  </a:cubicBezTo>
                  <a:cubicBezTo>
                    <a:pt x="168" y="7605"/>
                    <a:pt x="168" y="7706"/>
                    <a:pt x="201" y="7839"/>
                  </a:cubicBezTo>
                  <a:cubicBezTo>
                    <a:pt x="234" y="7706"/>
                    <a:pt x="234" y="7605"/>
                    <a:pt x="234" y="7505"/>
                  </a:cubicBezTo>
                  <a:cubicBezTo>
                    <a:pt x="234" y="7272"/>
                    <a:pt x="201" y="6938"/>
                    <a:pt x="201" y="6538"/>
                  </a:cubicBezTo>
                  <a:cubicBezTo>
                    <a:pt x="134" y="5537"/>
                    <a:pt x="201" y="4503"/>
                    <a:pt x="435" y="3503"/>
                  </a:cubicBezTo>
                  <a:cubicBezTo>
                    <a:pt x="701" y="2468"/>
                    <a:pt x="1202" y="1568"/>
                    <a:pt x="1902" y="801"/>
                  </a:cubicBezTo>
                  <a:cubicBezTo>
                    <a:pt x="2202" y="500"/>
                    <a:pt x="2536" y="234"/>
                    <a:pt x="29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73"/>
            <p:cNvSpPr/>
            <p:nvPr/>
          </p:nvSpPr>
          <p:spPr>
            <a:xfrm>
              <a:off x="5151869" y="4348422"/>
              <a:ext cx="65008" cy="266136"/>
            </a:xfrm>
            <a:custGeom>
              <a:avLst/>
              <a:gdLst/>
              <a:ahLst/>
              <a:cxnLst/>
              <a:rect l="l" t="t" r="r" b="b"/>
              <a:pathLst>
                <a:path w="3504" h="14345" extrusionOk="0">
                  <a:moveTo>
                    <a:pt x="1" y="1"/>
                  </a:moveTo>
                  <a:cubicBezTo>
                    <a:pt x="1" y="68"/>
                    <a:pt x="1" y="101"/>
                    <a:pt x="1" y="168"/>
                  </a:cubicBezTo>
                  <a:cubicBezTo>
                    <a:pt x="34" y="268"/>
                    <a:pt x="68" y="401"/>
                    <a:pt x="134" y="568"/>
                  </a:cubicBezTo>
                  <a:cubicBezTo>
                    <a:pt x="234" y="968"/>
                    <a:pt x="368" y="1469"/>
                    <a:pt x="535" y="2102"/>
                  </a:cubicBezTo>
                  <a:cubicBezTo>
                    <a:pt x="868" y="3403"/>
                    <a:pt x="1335" y="5171"/>
                    <a:pt x="1836" y="7173"/>
                  </a:cubicBezTo>
                  <a:cubicBezTo>
                    <a:pt x="2336" y="9141"/>
                    <a:pt x="2736" y="10942"/>
                    <a:pt x="3036" y="12243"/>
                  </a:cubicBezTo>
                  <a:cubicBezTo>
                    <a:pt x="3170" y="12877"/>
                    <a:pt x="3270" y="13410"/>
                    <a:pt x="3370" y="13777"/>
                  </a:cubicBezTo>
                  <a:lnTo>
                    <a:pt x="3470" y="14211"/>
                  </a:lnTo>
                  <a:cubicBezTo>
                    <a:pt x="3470" y="14244"/>
                    <a:pt x="3503" y="14311"/>
                    <a:pt x="3503" y="14344"/>
                  </a:cubicBezTo>
                  <a:cubicBezTo>
                    <a:pt x="3503" y="14311"/>
                    <a:pt x="3503" y="14244"/>
                    <a:pt x="3503" y="14211"/>
                  </a:cubicBezTo>
                  <a:cubicBezTo>
                    <a:pt x="3503" y="14111"/>
                    <a:pt x="3470" y="13944"/>
                    <a:pt x="3437" y="13777"/>
                  </a:cubicBezTo>
                  <a:cubicBezTo>
                    <a:pt x="3370" y="13410"/>
                    <a:pt x="3270" y="12877"/>
                    <a:pt x="3136" y="12210"/>
                  </a:cubicBezTo>
                  <a:cubicBezTo>
                    <a:pt x="2870" y="10909"/>
                    <a:pt x="2469" y="9107"/>
                    <a:pt x="1969" y="7139"/>
                  </a:cubicBezTo>
                  <a:cubicBezTo>
                    <a:pt x="1469" y="5171"/>
                    <a:pt x="1002" y="3370"/>
                    <a:pt x="635" y="2102"/>
                  </a:cubicBezTo>
                  <a:cubicBezTo>
                    <a:pt x="468" y="1435"/>
                    <a:pt x="301" y="935"/>
                    <a:pt x="201" y="568"/>
                  </a:cubicBezTo>
                  <a:cubicBezTo>
                    <a:pt x="134" y="401"/>
                    <a:pt x="101" y="268"/>
                    <a:pt x="68" y="168"/>
                  </a:cubicBezTo>
                  <a:cubicBezTo>
                    <a:pt x="34" y="101"/>
                    <a:pt x="34" y="68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73"/>
            <p:cNvSpPr/>
            <p:nvPr/>
          </p:nvSpPr>
          <p:spPr>
            <a:xfrm>
              <a:off x="5070183" y="4468716"/>
              <a:ext cx="116361" cy="75768"/>
            </a:xfrm>
            <a:custGeom>
              <a:avLst/>
              <a:gdLst/>
              <a:ahLst/>
              <a:cxnLst/>
              <a:rect l="l" t="t" r="r" b="b"/>
              <a:pathLst>
                <a:path w="6272" h="4084" extrusionOk="0">
                  <a:moveTo>
                    <a:pt x="1190" y="0"/>
                  </a:moveTo>
                  <a:cubicBezTo>
                    <a:pt x="829" y="0"/>
                    <a:pt x="481" y="96"/>
                    <a:pt x="301" y="388"/>
                  </a:cubicBezTo>
                  <a:cubicBezTo>
                    <a:pt x="1" y="822"/>
                    <a:pt x="234" y="1423"/>
                    <a:pt x="534" y="1856"/>
                  </a:cubicBezTo>
                  <a:cubicBezTo>
                    <a:pt x="1573" y="3268"/>
                    <a:pt x="3229" y="4084"/>
                    <a:pt x="4957" y="4084"/>
                  </a:cubicBezTo>
                  <a:cubicBezTo>
                    <a:pt x="5394" y="4084"/>
                    <a:pt x="5835" y="4032"/>
                    <a:pt x="6272" y="3924"/>
                  </a:cubicBezTo>
                  <a:lnTo>
                    <a:pt x="6272" y="3791"/>
                  </a:lnTo>
                  <a:cubicBezTo>
                    <a:pt x="5438" y="1890"/>
                    <a:pt x="3737" y="489"/>
                    <a:pt x="1702" y="55"/>
                  </a:cubicBezTo>
                  <a:cubicBezTo>
                    <a:pt x="1540" y="22"/>
                    <a:pt x="1363" y="0"/>
                    <a:pt x="11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3"/>
            <p:cNvSpPr/>
            <p:nvPr/>
          </p:nvSpPr>
          <p:spPr>
            <a:xfrm>
              <a:off x="5112891" y="4497565"/>
              <a:ext cx="101501" cy="102132"/>
            </a:xfrm>
            <a:custGeom>
              <a:avLst/>
              <a:gdLst/>
              <a:ahLst/>
              <a:cxnLst/>
              <a:rect l="l" t="t" r="r" b="b"/>
              <a:pathLst>
                <a:path w="5471" h="5505" extrusionOk="0">
                  <a:moveTo>
                    <a:pt x="34" y="1"/>
                  </a:moveTo>
                  <a:cubicBezTo>
                    <a:pt x="0" y="1"/>
                    <a:pt x="467" y="101"/>
                    <a:pt x="1135" y="368"/>
                  </a:cubicBezTo>
                  <a:cubicBezTo>
                    <a:pt x="1335" y="435"/>
                    <a:pt x="1501" y="535"/>
                    <a:pt x="1702" y="635"/>
                  </a:cubicBezTo>
                  <a:cubicBezTo>
                    <a:pt x="1902" y="735"/>
                    <a:pt x="2102" y="835"/>
                    <a:pt x="2302" y="968"/>
                  </a:cubicBezTo>
                  <a:cubicBezTo>
                    <a:pt x="2769" y="1235"/>
                    <a:pt x="3169" y="1569"/>
                    <a:pt x="3570" y="1936"/>
                  </a:cubicBezTo>
                  <a:cubicBezTo>
                    <a:pt x="3937" y="2336"/>
                    <a:pt x="4237" y="2736"/>
                    <a:pt x="4537" y="3203"/>
                  </a:cubicBezTo>
                  <a:cubicBezTo>
                    <a:pt x="4670" y="3403"/>
                    <a:pt x="4770" y="3604"/>
                    <a:pt x="4871" y="3804"/>
                  </a:cubicBezTo>
                  <a:cubicBezTo>
                    <a:pt x="4971" y="4004"/>
                    <a:pt x="5037" y="4171"/>
                    <a:pt x="5104" y="4371"/>
                  </a:cubicBezTo>
                  <a:cubicBezTo>
                    <a:pt x="5371" y="5071"/>
                    <a:pt x="5438" y="5505"/>
                    <a:pt x="5471" y="5505"/>
                  </a:cubicBezTo>
                  <a:cubicBezTo>
                    <a:pt x="5438" y="5405"/>
                    <a:pt x="5438" y="5305"/>
                    <a:pt x="5404" y="5205"/>
                  </a:cubicBezTo>
                  <a:cubicBezTo>
                    <a:pt x="5404" y="5071"/>
                    <a:pt x="5371" y="4938"/>
                    <a:pt x="5338" y="4838"/>
                  </a:cubicBezTo>
                  <a:cubicBezTo>
                    <a:pt x="5304" y="4671"/>
                    <a:pt x="5237" y="4504"/>
                    <a:pt x="5204" y="4337"/>
                  </a:cubicBezTo>
                  <a:cubicBezTo>
                    <a:pt x="5137" y="4171"/>
                    <a:pt x="5071" y="3970"/>
                    <a:pt x="4971" y="3770"/>
                  </a:cubicBezTo>
                  <a:cubicBezTo>
                    <a:pt x="4871" y="3537"/>
                    <a:pt x="4737" y="3337"/>
                    <a:pt x="4637" y="3137"/>
                  </a:cubicBezTo>
                  <a:cubicBezTo>
                    <a:pt x="4070" y="2203"/>
                    <a:pt x="3303" y="1435"/>
                    <a:pt x="2369" y="868"/>
                  </a:cubicBezTo>
                  <a:cubicBezTo>
                    <a:pt x="2169" y="735"/>
                    <a:pt x="1968" y="635"/>
                    <a:pt x="1735" y="535"/>
                  </a:cubicBezTo>
                  <a:cubicBezTo>
                    <a:pt x="1568" y="435"/>
                    <a:pt x="1368" y="368"/>
                    <a:pt x="1201" y="301"/>
                  </a:cubicBezTo>
                  <a:cubicBezTo>
                    <a:pt x="1034" y="234"/>
                    <a:pt x="868" y="201"/>
                    <a:pt x="701" y="134"/>
                  </a:cubicBezTo>
                  <a:cubicBezTo>
                    <a:pt x="567" y="101"/>
                    <a:pt x="467" y="68"/>
                    <a:pt x="334" y="68"/>
                  </a:cubicBezTo>
                  <a:cubicBezTo>
                    <a:pt x="234" y="34"/>
                    <a:pt x="134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" name="Google Shape;509;p42"/>
          <p:cNvSpPr txBox="1">
            <a:spLocks/>
          </p:cNvSpPr>
          <p:nvPr/>
        </p:nvSpPr>
        <p:spPr>
          <a:xfrm>
            <a:off x="2992163" y="952154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9600" b="1" dirty="0" smtClean="0">
                <a:solidFill>
                  <a:schemeClr val="bg1">
                    <a:lumMod val="75000"/>
                  </a:schemeClr>
                </a:solidFill>
                <a:latin typeface="Noticia Text" charset="0"/>
              </a:rPr>
              <a:t>04</a:t>
            </a:r>
            <a:endParaRPr lang="en" sz="9600" b="1" dirty="0">
              <a:solidFill>
                <a:schemeClr val="bg1">
                  <a:lumMod val="75000"/>
                </a:schemeClr>
              </a:solidFill>
              <a:latin typeface="Noticia Text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1"/>
          <p:cNvSpPr/>
          <p:nvPr/>
        </p:nvSpPr>
        <p:spPr>
          <a:xfrm>
            <a:off x="691901" y="1028725"/>
            <a:ext cx="941400" cy="94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41"/>
          <p:cNvSpPr/>
          <p:nvPr/>
        </p:nvSpPr>
        <p:spPr>
          <a:xfrm>
            <a:off x="691901" y="1873175"/>
            <a:ext cx="941400" cy="941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41"/>
          <p:cNvSpPr/>
          <p:nvPr/>
        </p:nvSpPr>
        <p:spPr>
          <a:xfrm>
            <a:off x="691901" y="2717600"/>
            <a:ext cx="941400" cy="94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41"/>
          <p:cNvSpPr/>
          <p:nvPr/>
        </p:nvSpPr>
        <p:spPr>
          <a:xfrm>
            <a:off x="691901" y="3562063"/>
            <a:ext cx="941400" cy="941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41"/>
          <p:cNvSpPr txBox="1">
            <a:spLocks noGrp="1"/>
          </p:cNvSpPr>
          <p:nvPr>
            <p:ph type="title"/>
          </p:nvPr>
        </p:nvSpPr>
        <p:spPr>
          <a:xfrm>
            <a:off x="1865675" y="1191225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Definição</a:t>
            </a:r>
            <a:endParaRPr dirty="0"/>
          </a:p>
        </p:txBody>
      </p:sp>
      <p:sp>
        <p:nvSpPr>
          <p:cNvPr id="463" name="Google Shape;463;p41"/>
          <p:cNvSpPr txBox="1">
            <a:spLocks noGrp="1"/>
          </p:cNvSpPr>
          <p:nvPr>
            <p:ph type="title" idx="2"/>
          </p:nvPr>
        </p:nvSpPr>
        <p:spPr>
          <a:xfrm>
            <a:off x="691901" y="126992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5" name="Google Shape;465;p41"/>
          <p:cNvSpPr txBox="1">
            <a:spLocks noGrp="1"/>
          </p:cNvSpPr>
          <p:nvPr>
            <p:ph type="title" idx="3"/>
          </p:nvPr>
        </p:nvSpPr>
        <p:spPr>
          <a:xfrm>
            <a:off x="1865675" y="2034718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Finalidade </a:t>
            </a:r>
            <a:endParaRPr dirty="0"/>
          </a:p>
        </p:txBody>
      </p:sp>
      <p:sp>
        <p:nvSpPr>
          <p:cNvPr id="467" name="Google Shape;467;p41"/>
          <p:cNvSpPr txBox="1">
            <a:spLocks noGrp="1"/>
          </p:cNvSpPr>
          <p:nvPr>
            <p:ph type="title" idx="6"/>
          </p:nvPr>
        </p:nvSpPr>
        <p:spPr>
          <a:xfrm>
            <a:off x="1865675" y="2878210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Etapas</a:t>
            </a:r>
            <a:endParaRPr dirty="0"/>
          </a:p>
        </p:txBody>
      </p:sp>
      <p:sp>
        <p:nvSpPr>
          <p:cNvPr id="468" name="Google Shape;468;p41"/>
          <p:cNvSpPr txBox="1">
            <a:spLocks noGrp="1"/>
          </p:cNvSpPr>
          <p:nvPr>
            <p:ph type="title" idx="7"/>
          </p:nvPr>
        </p:nvSpPr>
        <p:spPr>
          <a:xfrm>
            <a:off x="691901" y="295882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70" name="Google Shape;470;p41"/>
          <p:cNvSpPr txBox="1">
            <a:spLocks noGrp="1"/>
          </p:cNvSpPr>
          <p:nvPr>
            <p:ph type="title" idx="9"/>
          </p:nvPr>
        </p:nvSpPr>
        <p:spPr>
          <a:xfrm>
            <a:off x="1865675" y="3721703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Considerações finais</a:t>
            </a:r>
            <a:endParaRPr dirty="0"/>
          </a:p>
        </p:txBody>
      </p:sp>
      <p:sp>
        <p:nvSpPr>
          <p:cNvPr id="471" name="Google Shape;471;p41"/>
          <p:cNvSpPr txBox="1">
            <a:spLocks noGrp="1"/>
          </p:cNvSpPr>
          <p:nvPr>
            <p:ph type="title" idx="13"/>
          </p:nvPr>
        </p:nvSpPr>
        <p:spPr>
          <a:xfrm>
            <a:off x="691901" y="3803263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73" name="Google Shape;473;p41"/>
          <p:cNvSpPr txBox="1">
            <a:spLocks noGrp="1"/>
          </p:cNvSpPr>
          <p:nvPr>
            <p:ph type="title" idx="4"/>
          </p:nvPr>
        </p:nvSpPr>
        <p:spPr>
          <a:xfrm>
            <a:off x="691901" y="211437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4" name="Google Shape;474;p41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Metodologia de Pesquisa</a:t>
            </a:r>
            <a:endParaRPr dirty="0"/>
          </a:p>
        </p:txBody>
      </p:sp>
      <p:grpSp>
        <p:nvGrpSpPr>
          <p:cNvPr id="475" name="Google Shape;475;p41"/>
          <p:cNvGrpSpPr/>
          <p:nvPr/>
        </p:nvGrpSpPr>
        <p:grpSpPr>
          <a:xfrm rot="1073049">
            <a:off x="6880789" y="2397558"/>
            <a:ext cx="619261" cy="533307"/>
            <a:chOff x="6473227" y="478357"/>
            <a:chExt cx="619248" cy="533295"/>
          </a:xfrm>
        </p:grpSpPr>
        <p:sp>
          <p:nvSpPr>
            <p:cNvPr id="476" name="Google Shape;476;p41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1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1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1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1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1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1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1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1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1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1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1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1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1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41"/>
          <p:cNvSpPr/>
          <p:nvPr/>
        </p:nvSpPr>
        <p:spPr>
          <a:xfrm>
            <a:off x="2269392" y="19354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493" name="Google Shape;493;p41"/>
          <p:cNvSpPr/>
          <p:nvPr/>
        </p:nvSpPr>
        <p:spPr>
          <a:xfrm>
            <a:off x="8289188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503" name="Google Shape;503;p41"/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3"/>
          <p:cNvSpPr txBox="1">
            <a:spLocks noGrp="1"/>
          </p:cNvSpPr>
          <p:nvPr>
            <p:ph type="title"/>
          </p:nvPr>
        </p:nvSpPr>
        <p:spPr>
          <a:xfrm>
            <a:off x="1169630" y="264838"/>
            <a:ext cx="6940088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Considerações Finais </a:t>
            </a:r>
            <a:endParaRPr dirty="0"/>
          </a:p>
        </p:txBody>
      </p:sp>
      <p:grpSp>
        <p:nvGrpSpPr>
          <p:cNvPr id="621" name="Google Shape;621;p43"/>
          <p:cNvGrpSpPr/>
          <p:nvPr/>
        </p:nvGrpSpPr>
        <p:grpSpPr>
          <a:xfrm rot="1073049">
            <a:off x="678485" y="262642"/>
            <a:ext cx="619261" cy="533307"/>
            <a:chOff x="6473227" y="478357"/>
            <a:chExt cx="619248" cy="533295"/>
          </a:xfrm>
        </p:grpSpPr>
        <p:sp>
          <p:nvSpPr>
            <p:cNvPr id="622" name="Google Shape;622;p43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3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3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3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3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3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3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3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3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3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43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649" name="Google Shape;649;p43"/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323528" y="1203598"/>
            <a:ext cx="8424936" cy="1193100"/>
          </a:xfrm>
        </p:spPr>
        <p:txBody>
          <a:bodyPr/>
          <a:lstStyle/>
          <a:p>
            <a:pPr algn="l"/>
            <a:r>
              <a:rPr lang="pt-BR" sz="1400" dirty="0"/>
              <a:t>Com base nas observações realizadas percebe-se que para alcançar uma base de dados que </a:t>
            </a:r>
            <a:endParaRPr lang="pt-BR" sz="1400" dirty="0" smtClean="0"/>
          </a:p>
          <a:p>
            <a:pPr algn="l"/>
            <a:r>
              <a:rPr lang="pt-BR" sz="1400" dirty="0" smtClean="0"/>
              <a:t>servira </a:t>
            </a:r>
            <a:r>
              <a:rPr lang="pt-BR" sz="1400" dirty="0"/>
              <a:t>para tomada de decisão ou comprovação de um estudo será necessário buscar </a:t>
            </a:r>
            <a:r>
              <a:rPr lang="pt-BR" sz="1400" dirty="0" smtClean="0"/>
              <a:t>por vários </a:t>
            </a:r>
          </a:p>
          <a:p>
            <a:pPr algn="l"/>
            <a:r>
              <a:rPr lang="pt-BR" sz="1400" dirty="0" smtClean="0"/>
              <a:t>grupos </a:t>
            </a:r>
            <a:r>
              <a:rPr lang="pt-BR" sz="1400" dirty="0"/>
              <a:t>de pessoa levando em consideração os valores culturais, regionalidade e idade caso o </a:t>
            </a:r>
            <a:endParaRPr lang="pt-BR" sz="1400" dirty="0" smtClean="0"/>
          </a:p>
          <a:p>
            <a:pPr algn="l"/>
            <a:r>
              <a:rPr lang="pt-BR" sz="1400" dirty="0" smtClean="0"/>
              <a:t>estudo </a:t>
            </a:r>
            <a:r>
              <a:rPr lang="pt-BR" sz="1400" dirty="0"/>
              <a:t>seja sobre um produto ou aplicativo deve ser adicionado as reações de uso, para que as </a:t>
            </a:r>
            <a:endParaRPr lang="pt-BR" sz="1400" dirty="0" smtClean="0"/>
          </a:p>
          <a:p>
            <a:pPr algn="l"/>
            <a:r>
              <a:rPr lang="pt-BR" sz="1400" dirty="0" smtClean="0"/>
              <a:t>informações </a:t>
            </a:r>
            <a:r>
              <a:rPr lang="pt-BR" sz="1400" dirty="0"/>
              <a:t>geradas tenham uma maior relevância a população do estudo deve ser o mais </a:t>
            </a:r>
            <a:endParaRPr lang="pt-BR" sz="1400" dirty="0" smtClean="0"/>
          </a:p>
          <a:p>
            <a:pPr algn="l"/>
            <a:r>
              <a:rPr lang="pt-BR" sz="1400" dirty="0" smtClean="0"/>
              <a:t>diversa </a:t>
            </a:r>
            <a:r>
              <a:rPr lang="pt-BR" sz="1400" dirty="0"/>
              <a:t>possível.</a:t>
            </a:r>
          </a:p>
          <a:p>
            <a:pPr algn="l"/>
            <a:endParaRPr lang="pt-BR" sz="1400" dirty="0" smtClean="0"/>
          </a:p>
          <a:p>
            <a:pPr algn="l"/>
            <a:r>
              <a:rPr lang="pt-BR" sz="1400" dirty="0" smtClean="0"/>
              <a:t>A </a:t>
            </a:r>
            <a:r>
              <a:rPr lang="pt-BR" sz="1400" dirty="0"/>
              <a:t>parte mais importante para a conclusão de um estudo derivado da análise dos dados </a:t>
            </a:r>
            <a:endParaRPr lang="pt-BR" sz="1400" dirty="0" smtClean="0"/>
          </a:p>
          <a:p>
            <a:pPr algn="l"/>
            <a:r>
              <a:rPr lang="pt-BR" sz="1400" dirty="0" smtClean="0"/>
              <a:t>adquiridos </a:t>
            </a:r>
          </a:p>
          <a:p>
            <a:pPr algn="l"/>
            <a:r>
              <a:rPr lang="pt-BR" sz="1400" dirty="0" smtClean="0"/>
              <a:t>durante </a:t>
            </a:r>
            <a:r>
              <a:rPr lang="pt-BR" sz="1400" dirty="0"/>
              <a:t>uma pesquisa cientifica e a integridade dos mesmos, os dados observados usado a </a:t>
            </a:r>
            <a:endParaRPr lang="pt-BR" sz="1400" dirty="0" smtClean="0"/>
          </a:p>
          <a:p>
            <a:pPr algn="l"/>
            <a:r>
              <a:rPr lang="pt-BR" sz="1400" dirty="0" smtClean="0"/>
              <a:t>pesquisa </a:t>
            </a:r>
            <a:r>
              <a:rPr lang="pt-BR" sz="1400" dirty="0"/>
              <a:t>de levantamento poderá se tornar obsoletos com o passar do tempo devido a mudanças </a:t>
            </a:r>
            <a:endParaRPr lang="pt-BR" sz="1400" dirty="0" smtClean="0"/>
          </a:p>
          <a:p>
            <a:pPr algn="l"/>
            <a:r>
              <a:rPr lang="pt-BR" sz="1400" dirty="0" smtClean="0"/>
              <a:t>no </a:t>
            </a:r>
            <a:r>
              <a:rPr lang="pt-BR" sz="1400" dirty="0"/>
              <a:t>contexto cultural ou social.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Referências </a:t>
            </a:r>
            <a:endParaRPr dirty="0"/>
          </a:p>
        </p:txBody>
      </p:sp>
      <p:sp>
        <p:nvSpPr>
          <p:cNvPr id="424" name="Google Shape;424;p40"/>
          <p:cNvSpPr txBox="1">
            <a:spLocks noGrp="1"/>
          </p:cNvSpPr>
          <p:nvPr>
            <p:ph type="body" idx="1"/>
          </p:nvPr>
        </p:nvSpPr>
        <p:spPr>
          <a:xfrm>
            <a:off x="539501" y="1491630"/>
            <a:ext cx="8065200" cy="289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1400" cap="all" dirty="0">
                <a:latin typeface="Roboto" panose="020B0604020202020204" charset="0"/>
                <a:ea typeface="Roboto" panose="020B0604020202020204" charset="0"/>
              </a:rPr>
              <a:t>Coelho</a:t>
            </a: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, Beatriz. Metodologia científica em conceito e método. 2006. Disponível em: &lt;</a:t>
            </a:r>
            <a:r>
              <a:rPr lang="pt-BR" sz="1400" u="sng" dirty="0">
                <a:latin typeface="Roboto" panose="020B0604020202020204" charset="0"/>
                <a:ea typeface="Roboto" panose="020B0604020202020204" charset="0"/>
              </a:rPr>
              <a:t>http://gestaouniversitaria.com.br/artigos/metodologia-cientifica-em-conceito-e-metodo</a:t>
            </a: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&gt;. Acesso em 16/10/2021.</a:t>
            </a:r>
          </a:p>
          <a:p>
            <a:pPr marL="127000" indent="0">
              <a:buNone/>
            </a:pP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 </a:t>
            </a:r>
          </a:p>
          <a:p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ZANELLA, Liane Carly Hermes. Metodologia de estudo e de pesquisa em administração. 2ª Edição </a:t>
            </a:r>
            <a:r>
              <a:rPr lang="pt-BR" sz="1400" dirty="0" err="1">
                <a:latin typeface="Roboto" panose="020B0604020202020204" charset="0"/>
                <a:ea typeface="Roboto" panose="020B0604020202020204" charset="0"/>
              </a:rPr>
              <a:t>Reimp</a:t>
            </a: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. Florianópolis, SC. UFSC, 2012.</a:t>
            </a:r>
          </a:p>
          <a:p>
            <a:pPr marL="127000" indent="0">
              <a:buNone/>
            </a:pP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 </a:t>
            </a:r>
          </a:p>
          <a:p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PEREIRA, Adriana Soares. Metodologia da pesquisa científica. 1ª Edição. Santa Maria, RS. UFSM, 2018</a:t>
            </a:r>
            <a:r>
              <a:rPr lang="pt-BR" sz="1400" dirty="0" smtClean="0">
                <a:latin typeface="Roboto" panose="020B0604020202020204" charset="0"/>
                <a:ea typeface="Roboto" panose="020B0604020202020204" charset="0"/>
              </a:rPr>
              <a:t>.</a:t>
            </a:r>
          </a:p>
          <a:p>
            <a:pPr marL="127000" indent="0">
              <a:buNone/>
            </a:pPr>
            <a:endParaRPr lang="pt-BR" sz="1400" dirty="0" smtClean="0">
              <a:latin typeface="Roboto" panose="020B0604020202020204" charset="0"/>
              <a:ea typeface="Roboto" panose="020B0604020202020204" charset="0"/>
            </a:endParaRPr>
          </a:p>
          <a:p>
            <a:r>
              <a:rPr lang="pt-BR" sz="1400" u="sng" dirty="0">
                <a:solidFill>
                  <a:srgbClr val="0000FF"/>
                </a:solidFill>
                <a:latin typeface="Roboto" panose="020B0604020202020204" charset="0"/>
                <a:ea typeface="Roboto" panose="020B0604020202020204" charset="0"/>
                <a:cs typeface="Calibri" panose="020F0502020204030204" pitchFamily="34" charset="0"/>
                <a:hlinkClick r:id="rId3"/>
              </a:rPr>
              <a:t>https://blog.mettzer.com/pesquisa-de-levantamento</a:t>
            </a:r>
            <a:r>
              <a:rPr lang="pt-BR" sz="1400" u="sng" dirty="0" smtClean="0">
                <a:solidFill>
                  <a:srgbClr val="0000FF"/>
                </a:solidFill>
                <a:latin typeface="Roboto" panose="020B0604020202020204" charset="0"/>
                <a:ea typeface="Roboto" panose="020B0604020202020204" charset="0"/>
                <a:cs typeface="Calibri" panose="020F0502020204030204" pitchFamily="34" charset="0"/>
                <a:hlinkClick r:id="rId3"/>
              </a:rPr>
              <a:t>/</a:t>
            </a:r>
            <a:endParaRPr lang="pt-BR" sz="1400" u="sng" dirty="0" smtClean="0">
              <a:solidFill>
                <a:srgbClr val="0000FF"/>
              </a:solidFill>
              <a:latin typeface="Roboto" panose="020B0604020202020204" charset="0"/>
              <a:ea typeface="Roboto" panose="020B0604020202020204" charset="0"/>
              <a:cs typeface="Calibri" panose="020F0502020204030204" pitchFamily="34" charset="0"/>
            </a:endParaRPr>
          </a:p>
          <a:p>
            <a:endParaRPr lang="pt-BR" sz="1400" u="sng" dirty="0">
              <a:solidFill>
                <a:srgbClr val="0000FF"/>
              </a:solidFill>
              <a:latin typeface="Roboto" panose="020B0604020202020204" charset="0"/>
              <a:ea typeface="Roboto" panose="020B0604020202020204" charset="0"/>
              <a:cs typeface="Calibri" panose="020F0502020204030204" pitchFamily="34" charset="0"/>
            </a:endParaRPr>
          </a:p>
          <a:p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  <a:p>
            <a:pPr marL="127000" indent="0">
              <a:buNone/>
            </a:pPr>
            <a:endParaRPr lang="pt-BR" dirty="0"/>
          </a:p>
        </p:txBody>
      </p:sp>
      <p:grpSp>
        <p:nvGrpSpPr>
          <p:cNvPr id="425" name="Google Shape;425;p40"/>
          <p:cNvGrpSpPr/>
          <p:nvPr/>
        </p:nvGrpSpPr>
        <p:grpSpPr>
          <a:xfrm rot="1073049">
            <a:off x="7613165" y="271920"/>
            <a:ext cx="619261" cy="533307"/>
            <a:chOff x="6473227" y="478357"/>
            <a:chExt cx="619248" cy="533295"/>
          </a:xfrm>
        </p:grpSpPr>
        <p:sp>
          <p:nvSpPr>
            <p:cNvPr id="426" name="Google Shape;426;p40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0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0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0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40"/>
          <p:cNvSpPr/>
          <p:nvPr/>
        </p:nvSpPr>
        <p:spPr>
          <a:xfrm>
            <a:off x="498767" y="4625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443" name="Google Shape;443;p40"/>
          <p:cNvSpPr/>
          <p:nvPr/>
        </p:nvSpPr>
        <p:spPr>
          <a:xfrm>
            <a:off x="8289188" y="21998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452" name="Google Shape;452;p40"/>
          <p:cNvSpPr/>
          <p:nvPr/>
        </p:nvSpPr>
        <p:spPr>
          <a:xfrm>
            <a:off x="5569217" y="2176012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453" name="Google Shape;453;p40"/>
          <p:cNvSpPr/>
          <p:nvPr/>
        </p:nvSpPr>
        <p:spPr>
          <a:xfrm flipH="1">
            <a:off x="1115616" y="4587974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Referências </a:t>
            </a:r>
            <a:endParaRPr dirty="0"/>
          </a:p>
        </p:txBody>
      </p:sp>
      <p:sp>
        <p:nvSpPr>
          <p:cNvPr id="424" name="Google Shape;424;p40"/>
          <p:cNvSpPr txBox="1">
            <a:spLocks noGrp="1"/>
          </p:cNvSpPr>
          <p:nvPr>
            <p:ph type="body" idx="1"/>
          </p:nvPr>
        </p:nvSpPr>
        <p:spPr>
          <a:xfrm>
            <a:off x="460991" y="1851670"/>
            <a:ext cx="8065200" cy="289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1400" u="sng" dirty="0">
                <a:solidFill>
                  <a:srgbClr val="0000FF"/>
                </a:solidFill>
                <a:latin typeface="Roboto" panose="020B0604020202020204" charset="0"/>
                <a:ea typeface="Roboto" panose="020B0604020202020204" charset="0"/>
                <a:cs typeface="Calibri" panose="020F0502020204030204" pitchFamily="34" charset="0"/>
                <a:hlinkClick r:id="rId3"/>
              </a:rPr>
              <a:t>https://www.metodologiacientifica.org/tipos-de-pesquisa/pesquisa-de-levantamento/ </a:t>
            </a:r>
            <a:endParaRPr lang="pt-BR" sz="1400" u="sng" dirty="0" smtClean="0">
              <a:solidFill>
                <a:srgbClr val="0000FF"/>
              </a:solidFill>
              <a:latin typeface="Roboto" panose="020B0604020202020204" charset="0"/>
              <a:ea typeface="Roboto" panose="020B0604020202020204" charset="0"/>
              <a:cs typeface="Calibri" panose="020F0502020204030204" pitchFamily="34" charset="0"/>
            </a:endParaRPr>
          </a:p>
          <a:p>
            <a:pPr marL="127000" indent="0">
              <a:buNone/>
            </a:pP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 </a:t>
            </a:r>
            <a:endParaRPr lang="pt-BR" sz="1400" u="sng" dirty="0" smtClean="0">
              <a:solidFill>
                <a:srgbClr val="0000FF"/>
              </a:solidFill>
              <a:latin typeface="Roboto" panose="020B0604020202020204" charset="0"/>
              <a:ea typeface="Roboto" panose="020B0604020202020204" charset="0"/>
              <a:cs typeface="Calibri" panose="020F0502020204030204" pitchFamily="34" charset="0"/>
            </a:endParaRPr>
          </a:p>
          <a:p>
            <a:r>
              <a:rPr lang="pt-BR" sz="1400" u="sng" dirty="0">
                <a:solidFill>
                  <a:srgbClr val="0000FF"/>
                </a:solidFill>
                <a:latin typeface="Roboto" panose="020B0604020202020204" charset="0"/>
                <a:ea typeface="Roboto" panose="020B0604020202020204" charset="0"/>
                <a:cs typeface="Calibri" panose="020F0502020204030204" pitchFamily="34" charset="0"/>
                <a:hlinkClick r:id="rId4"/>
              </a:rPr>
              <a:t>https://viacarreira.com/pesquisa-de-levantamento</a:t>
            </a:r>
            <a:r>
              <a:rPr lang="pt-BR" sz="1400" u="sng" dirty="0" smtClean="0">
                <a:solidFill>
                  <a:srgbClr val="0000FF"/>
                </a:solidFill>
                <a:latin typeface="Roboto" panose="020B0604020202020204" charset="0"/>
                <a:ea typeface="Roboto" panose="020B0604020202020204" charset="0"/>
                <a:cs typeface="Calibri" panose="020F0502020204030204" pitchFamily="34" charset="0"/>
                <a:hlinkClick r:id="rId4"/>
              </a:rPr>
              <a:t>/</a:t>
            </a:r>
            <a:endParaRPr lang="pt-BR" sz="1400" u="sng" dirty="0" smtClean="0">
              <a:solidFill>
                <a:srgbClr val="0000FF"/>
              </a:solidFill>
              <a:latin typeface="Roboto" panose="020B0604020202020204" charset="0"/>
              <a:ea typeface="Roboto" panose="020B0604020202020204" charset="0"/>
              <a:cs typeface="Calibri" panose="020F0502020204030204" pitchFamily="34" charset="0"/>
            </a:endParaRPr>
          </a:p>
          <a:p>
            <a:endParaRPr lang="pt-BR" sz="1400" u="sng" dirty="0">
              <a:solidFill>
                <a:srgbClr val="0000FF"/>
              </a:solidFill>
              <a:latin typeface="Roboto" panose="020B0604020202020204" charset="0"/>
              <a:ea typeface="Roboto" panose="020B0604020202020204" charset="0"/>
              <a:cs typeface="Calibri" panose="020F0502020204030204" pitchFamily="34" charset="0"/>
            </a:endParaRPr>
          </a:p>
          <a:p>
            <a:r>
              <a:rPr lang="pt-BR" sz="1400" dirty="0" err="1">
                <a:latin typeface="Roboto" panose="020B0604020202020204" charset="0"/>
                <a:ea typeface="Roboto" panose="020B0604020202020204" charset="0"/>
              </a:rPr>
              <a:t>Tumelero</a:t>
            </a: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, </a:t>
            </a:r>
            <a:r>
              <a:rPr lang="pt-BR" sz="1400" dirty="0" err="1">
                <a:latin typeface="Roboto" panose="020B0604020202020204" charset="0"/>
                <a:ea typeface="Roboto" panose="020B0604020202020204" charset="0"/>
              </a:rPr>
              <a:t>Naína</a:t>
            </a: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. Pesquisa de levantamento: material completo, procedimentos e exemplos. Disponível em: </a:t>
            </a:r>
            <a:r>
              <a:rPr lang="pt-BR" sz="1400" u="sng" dirty="0">
                <a:latin typeface="Roboto" panose="020B0604020202020204" charset="0"/>
                <a:ea typeface="Roboto" panose="020B0604020202020204" charset="0"/>
                <a:hlinkClick r:id="rId5"/>
              </a:rPr>
              <a:t>https://blog.mettzer.com/pesquisa-de-levantamento/</a:t>
            </a: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. Acesso em: 18/10/2021</a:t>
            </a:r>
            <a:r>
              <a:rPr lang="pt-BR" sz="1400" dirty="0" smtClean="0">
                <a:latin typeface="Roboto" panose="020B0604020202020204" charset="0"/>
                <a:ea typeface="Roboto" panose="020B0604020202020204" charset="0"/>
              </a:rPr>
              <a:t>.</a:t>
            </a:r>
          </a:p>
          <a:p>
            <a:endParaRPr lang="pt-BR" sz="1400" b="1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Dias, Matheus. Pesquisa Quantitativa. Disponível em: </a:t>
            </a:r>
            <a:r>
              <a:rPr lang="pt-BR" sz="1400" u="sng" dirty="0">
                <a:latin typeface="Roboto" panose="020B0604020202020204" charset="0"/>
                <a:ea typeface="Roboto" panose="020B0604020202020204" charset="0"/>
                <a:hlinkClick r:id="rId6"/>
              </a:rPr>
              <a:t>https://www.opuspesquisa.com/blog/tecnicas/pesquisa-quantitativa/</a:t>
            </a:r>
            <a:r>
              <a:rPr lang="pt-BR" sz="1400" dirty="0">
                <a:latin typeface="Roboto" panose="020B0604020202020204" charset="0"/>
                <a:ea typeface="Roboto" panose="020B0604020202020204" charset="0"/>
              </a:rPr>
              <a:t>. Acesso em: 18/10/2021</a:t>
            </a:r>
            <a:r>
              <a:rPr lang="pt-BR" dirty="0"/>
              <a:t>.</a:t>
            </a:r>
            <a:endParaRPr lang="pt-BR" b="1" dirty="0"/>
          </a:p>
          <a:p>
            <a:endParaRPr lang="pt-BR" sz="1400" b="1" dirty="0">
              <a:latin typeface="Roboto" panose="020B0604020202020204" charset="0"/>
              <a:ea typeface="Roboto" panose="020B0604020202020204" charset="0"/>
            </a:endParaRPr>
          </a:p>
          <a:p>
            <a:endParaRPr lang="pt-BR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000" indent="0">
              <a:buNone/>
            </a:pPr>
            <a:endParaRPr lang="pt-BR" sz="1400" u="sng" dirty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  <a:p>
            <a:pPr marL="127000" indent="0">
              <a:buNone/>
            </a:pPr>
            <a:endParaRPr lang="pt-BR" dirty="0"/>
          </a:p>
        </p:txBody>
      </p:sp>
      <p:grpSp>
        <p:nvGrpSpPr>
          <p:cNvPr id="425" name="Google Shape;425;p40"/>
          <p:cNvGrpSpPr/>
          <p:nvPr/>
        </p:nvGrpSpPr>
        <p:grpSpPr>
          <a:xfrm rot="1073049">
            <a:off x="7613165" y="271920"/>
            <a:ext cx="619261" cy="533307"/>
            <a:chOff x="6473227" y="478357"/>
            <a:chExt cx="619248" cy="533295"/>
          </a:xfrm>
        </p:grpSpPr>
        <p:sp>
          <p:nvSpPr>
            <p:cNvPr id="426" name="Google Shape;426;p40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0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0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0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40"/>
          <p:cNvSpPr/>
          <p:nvPr/>
        </p:nvSpPr>
        <p:spPr>
          <a:xfrm>
            <a:off x="498767" y="4625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443" name="Google Shape;443;p40"/>
          <p:cNvSpPr/>
          <p:nvPr/>
        </p:nvSpPr>
        <p:spPr>
          <a:xfrm>
            <a:off x="8289188" y="21998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452" name="Google Shape;452;p40"/>
          <p:cNvSpPr/>
          <p:nvPr/>
        </p:nvSpPr>
        <p:spPr>
          <a:xfrm>
            <a:off x="5569217" y="2176012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453" name="Google Shape;453;p40"/>
          <p:cNvSpPr/>
          <p:nvPr/>
        </p:nvSpPr>
        <p:spPr>
          <a:xfrm flipH="1">
            <a:off x="1115616" y="4587974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  <p:extLst>
      <p:ext uri="{BB962C8B-B14F-4D97-AF65-F5344CB8AC3E}">
        <p14:creationId xmlns:p14="http://schemas.microsoft.com/office/powerpoint/2010/main" val="935847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4" name="Google Shape;864;p49"/>
          <p:cNvGrpSpPr/>
          <p:nvPr/>
        </p:nvGrpSpPr>
        <p:grpSpPr>
          <a:xfrm rot="1073049">
            <a:off x="7254814" y="2208946"/>
            <a:ext cx="619261" cy="533307"/>
            <a:chOff x="6473227" y="478357"/>
            <a:chExt cx="619248" cy="533295"/>
          </a:xfrm>
        </p:grpSpPr>
        <p:sp>
          <p:nvSpPr>
            <p:cNvPr id="865" name="Google Shape;865;p49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9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9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9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9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9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9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9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9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9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9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9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9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9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9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9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" name="Google Shape;881;p49"/>
          <p:cNvSpPr/>
          <p:nvPr/>
        </p:nvSpPr>
        <p:spPr>
          <a:xfrm>
            <a:off x="4531267" y="82762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882" name="Google Shape;882;p49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892" name="Google Shape;892;p49"/>
          <p:cNvSpPr/>
          <p:nvPr/>
        </p:nvSpPr>
        <p:spPr>
          <a:xfrm flipH="1">
            <a:off x="224175" y="42802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19867" y="2023453"/>
            <a:ext cx="4222800" cy="344700"/>
          </a:xfrm>
        </p:spPr>
        <p:txBody>
          <a:bodyPr/>
          <a:lstStyle/>
          <a:p>
            <a:r>
              <a:rPr lang="pt-BR" dirty="0" smtClean="0"/>
              <a:t>ELABORADO POR:</a:t>
            </a:r>
          </a:p>
          <a:p>
            <a:endParaRPr lang="pt-BR" dirty="0" smtClean="0"/>
          </a:p>
          <a:p>
            <a:r>
              <a:rPr lang="pt-BR" dirty="0"/>
              <a:t>CARLOS</a:t>
            </a:r>
          </a:p>
          <a:p>
            <a:r>
              <a:rPr lang="pt-BR" dirty="0"/>
              <a:t>ISADORA</a:t>
            </a:r>
          </a:p>
          <a:p>
            <a:r>
              <a:rPr lang="pt-BR" dirty="0" smtClean="0"/>
              <a:t>JOSIANE PIRES DE FREITAS MARTINS</a:t>
            </a:r>
            <a:endParaRPr lang="pt-BR" dirty="0"/>
          </a:p>
          <a:p>
            <a:r>
              <a:rPr lang="pt-BR" dirty="0"/>
              <a:t>LARISSA LEITE </a:t>
            </a:r>
            <a:r>
              <a:rPr lang="pt-BR" dirty="0" smtClean="0"/>
              <a:t>MACEDO</a:t>
            </a:r>
            <a:endParaRPr lang="pt-BR" dirty="0"/>
          </a:p>
          <a:p>
            <a:r>
              <a:rPr lang="pt-BR" dirty="0"/>
              <a:t>PEDRO</a:t>
            </a:r>
          </a:p>
          <a:p>
            <a:r>
              <a:rPr lang="pt-BR" dirty="0"/>
              <a:t>VIVIANE</a:t>
            </a:r>
          </a:p>
          <a:p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2"/>
          <p:cNvSpPr txBox="1">
            <a:spLocks noGrp="1"/>
          </p:cNvSpPr>
          <p:nvPr>
            <p:ph type="title"/>
          </p:nvPr>
        </p:nvSpPr>
        <p:spPr>
          <a:xfrm>
            <a:off x="530877" y="1820583"/>
            <a:ext cx="49941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Definição</a:t>
            </a:r>
            <a:endParaRPr dirty="0"/>
          </a:p>
        </p:txBody>
      </p:sp>
      <p:sp>
        <p:nvSpPr>
          <p:cNvPr id="509" name="Google Shape;509;p42"/>
          <p:cNvSpPr txBox="1">
            <a:spLocks noGrp="1"/>
          </p:cNvSpPr>
          <p:nvPr>
            <p:ph type="title" idx="2"/>
          </p:nvPr>
        </p:nvSpPr>
        <p:spPr>
          <a:xfrm>
            <a:off x="540900" y="538683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511" name="Google Shape;511;p42"/>
          <p:cNvCxnSpPr/>
          <p:nvPr/>
        </p:nvCxnSpPr>
        <p:spPr>
          <a:xfrm>
            <a:off x="540900" y="4604913"/>
            <a:ext cx="806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2" name="Google Shape;512;p42"/>
          <p:cNvGrpSpPr/>
          <p:nvPr/>
        </p:nvGrpSpPr>
        <p:grpSpPr>
          <a:xfrm>
            <a:off x="3941550" y="1937913"/>
            <a:ext cx="4689117" cy="2667004"/>
            <a:chOff x="1178750" y="1413175"/>
            <a:chExt cx="5288875" cy="3008125"/>
          </a:xfrm>
        </p:grpSpPr>
        <p:sp>
          <p:nvSpPr>
            <p:cNvPr id="513" name="Google Shape;513;p42"/>
            <p:cNvSpPr/>
            <p:nvPr/>
          </p:nvSpPr>
          <p:spPr>
            <a:xfrm>
              <a:off x="1441675" y="3717925"/>
              <a:ext cx="153525" cy="303975"/>
            </a:xfrm>
            <a:custGeom>
              <a:avLst/>
              <a:gdLst/>
              <a:ahLst/>
              <a:cxnLst/>
              <a:rect l="l" t="t" r="r" b="b"/>
              <a:pathLst>
                <a:path w="6141" h="12159" extrusionOk="0">
                  <a:moveTo>
                    <a:pt x="3376" y="1"/>
                  </a:moveTo>
                  <a:cubicBezTo>
                    <a:pt x="3235" y="1"/>
                    <a:pt x="3092" y="17"/>
                    <a:pt x="2949" y="49"/>
                  </a:cubicBezTo>
                  <a:cubicBezTo>
                    <a:pt x="2189" y="262"/>
                    <a:pt x="1764" y="1022"/>
                    <a:pt x="1429" y="1721"/>
                  </a:cubicBezTo>
                  <a:cubicBezTo>
                    <a:pt x="487" y="3818"/>
                    <a:pt x="1" y="6128"/>
                    <a:pt x="61" y="8438"/>
                  </a:cubicBezTo>
                  <a:cubicBezTo>
                    <a:pt x="92" y="9502"/>
                    <a:pt x="244" y="10627"/>
                    <a:pt x="852" y="11478"/>
                  </a:cubicBezTo>
                  <a:cubicBezTo>
                    <a:pt x="1205" y="11967"/>
                    <a:pt x="1697" y="12158"/>
                    <a:pt x="2197" y="12158"/>
                  </a:cubicBezTo>
                  <a:cubicBezTo>
                    <a:pt x="2815" y="12158"/>
                    <a:pt x="3444" y="11865"/>
                    <a:pt x="3831" y="11478"/>
                  </a:cubicBezTo>
                  <a:cubicBezTo>
                    <a:pt x="4499" y="10809"/>
                    <a:pt x="4773" y="9806"/>
                    <a:pt x="5016" y="8864"/>
                  </a:cubicBezTo>
                  <a:cubicBezTo>
                    <a:pt x="5563" y="6736"/>
                    <a:pt x="6141" y="4487"/>
                    <a:pt x="5624" y="2359"/>
                  </a:cubicBezTo>
                  <a:cubicBezTo>
                    <a:pt x="5502" y="1691"/>
                    <a:pt x="5198" y="1083"/>
                    <a:pt x="4742" y="596"/>
                  </a:cubicBezTo>
                  <a:cubicBezTo>
                    <a:pt x="4384" y="214"/>
                    <a:pt x="3894" y="1"/>
                    <a:pt x="3376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2"/>
            <p:cNvSpPr/>
            <p:nvPr/>
          </p:nvSpPr>
          <p:spPr>
            <a:xfrm>
              <a:off x="1441675" y="3717925"/>
              <a:ext cx="153525" cy="303975"/>
            </a:xfrm>
            <a:custGeom>
              <a:avLst/>
              <a:gdLst/>
              <a:ahLst/>
              <a:cxnLst/>
              <a:rect l="l" t="t" r="r" b="b"/>
              <a:pathLst>
                <a:path w="6141" h="12159" extrusionOk="0">
                  <a:moveTo>
                    <a:pt x="3376" y="1"/>
                  </a:moveTo>
                  <a:cubicBezTo>
                    <a:pt x="3235" y="1"/>
                    <a:pt x="3092" y="17"/>
                    <a:pt x="2949" y="49"/>
                  </a:cubicBezTo>
                  <a:cubicBezTo>
                    <a:pt x="2189" y="262"/>
                    <a:pt x="1764" y="1022"/>
                    <a:pt x="1429" y="1721"/>
                  </a:cubicBezTo>
                  <a:cubicBezTo>
                    <a:pt x="487" y="3818"/>
                    <a:pt x="1" y="6128"/>
                    <a:pt x="61" y="8438"/>
                  </a:cubicBezTo>
                  <a:cubicBezTo>
                    <a:pt x="92" y="9502"/>
                    <a:pt x="244" y="10627"/>
                    <a:pt x="852" y="11478"/>
                  </a:cubicBezTo>
                  <a:cubicBezTo>
                    <a:pt x="1205" y="11967"/>
                    <a:pt x="1697" y="12158"/>
                    <a:pt x="2197" y="12158"/>
                  </a:cubicBezTo>
                  <a:cubicBezTo>
                    <a:pt x="2815" y="12158"/>
                    <a:pt x="3444" y="11865"/>
                    <a:pt x="3831" y="11478"/>
                  </a:cubicBezTo>
                  <a:cubicBezTo>
                    <a:pt x="4499" y="10809"/>
                    <a:pt x="4773" y="9806"/>
                    <a:pt x="5016" y="8864"/>
                  </a:cubicBezTo>
                  <a:cubicBezTo>
                    <a:pt x="5563" y="6736"/>
                    <a:pt x="6141" y="4487"/>
                    <a:pt x="5624" y="2359"/>
                  </a:cubicBezTo>
                  <a:cubicBezTo>
                    <a:pt x="5502" y="1691"/>
                    <a:pt x="5198" y="1083"/>
                    <a:pt x="4742" y="596"/>
                  </a:cubicBezTo>
                  <a:cubicBezTo>
                    <a:pt x="4384" y="214"/>
                    <a:pt x="3894" y="1"/>
                    <a:pt x="33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2"/>
            <p:cNvSpPr/>
            <p:nvPr/>
          </p:nvSpPr>
          <p:spPr>
            <a:xfrm>
              <a:off x="1500200" y="4124750"/>
              <a:ext cx="209750" cy="129650"/>
            </a:xfrm>
            <a:custGeom>
              <a:avLst/>
              <a:gdLst/>
              <a:ahLst/>
              <a:cxnLst/>
              <a:rect l="l" t="t" r="r" b="b"/>
              <a:pathLst>
                <a:path w="8390" h="5186" extrusionOk="0">
                  <a:moveTo>
                    <a:pt x="4534" y="1"/>
                  </a:moveTo>
                  <a:cubicBezTo>
                    <a:pt x="3498" y="1"/>
                    <a:pt x="2483" y="240"/>
                    <a:pt x="1550" y="707"/>
                  </a:cubicBezTo>
                  <a:cubicBezTo>
                    <a:pt x="790" y="1132"/>
                    <a:pt x="274" y="1862"/>
                    <a:pt x="183" y="2713"/>
                  </a:cubicBezTo>
                  <a:cubicBezTo>
                    <a:pt x="0" y="3321"/>
                    <a:pt x="91" y="3959"/>
                    <a:pt x="395" y="4476"/>
                  </a:cubicBezTo>
                  <a:cubicBezTo>
                    <a:pt x="643" y="4922"/>
                    <a:pt x="1113" y="5186"/>
                    <a:pt x="1608" y="5186"/>
                  </a:cubicBezTo>
                  <a:cubicBezTo>
                    <a:pt x="1720" y="5186"/>
                    <a:pt x="1833" y="5172"/>
                    <a:pt x="1945" y="5144"/>
                  </a:cubicBezTo>
                  <a:cubicBezTo>
                    <a:pt x="2553" y="4932"/>
                    <a:pt x="2857" y="4293"/>
                    <a:pt x="3344" y="3929"/>
                  </a:cubicBezTo>
                  <a:cubicBezTo>
                    <a:pt x="3958" y="3441"/>
                    <a:pt x="4735" y="3367"/>
                    <a:pt x="5520" y="3367"/>
                  </a:cubicBezTo>
                  <a:cubicBezTo>
                    <a:pt x="5861" y="3367"/>
                    <a:pt x="6204" y="3381"/>
                    <a:pt x="6535" y="3381"/>
                  </a:cubicBezTo>
                  <a:cubicBezTo>
                    <a:pt x="6581" y="3384"/>
                    <a:pt x="6626" y="3386"/>
                    <a:pt x="6672" y="3386"/>
                  </a:cubicBezTo>
                  <a:cubicBezTo>
                    <a:pt x="7081" y="3386"/>
                    <a:pt x="7484" y="3263"/>
                    <a:pt x="7812" y="3017"/>
                  </a:cubicBezTo>
                  <a:cubicBezTo>
                    <a:pt x="8389" y="2530"/>
                    <a:pt x="8268" y="1527"/>
                    <a:pt x="7751" y="980"/>
                  </a:cubicBezTo>
                  <a:cubicBezTo>
                    <a:pt x="7174" y="463"/>
                    <a:pt x="6444" y="160"/>
                    <a:pt x="5684" y="99"/>
                  </a:cubicBezTo>
                  <a:cubicBezTo>
                    <a:pt x="5300" y="33"/>
                    <a:pt x="4915" y="1"/>
                    <a:pt x="45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2"/>
            <p:cNvSpPr/>
            <p:nvPr/>
          </p:nvSpPr>
          <p:spPr>
            <a:xfrm>
              <a:off x="1178750" y="3813225"/>
              <a:ext cx="256875" cy="247300"/>
            </a:xfrm>
            <a:custGeom>
              <a:avLst/>
              <a:gdLst/>
              <a:ahLst/>
              <a:cxnLst/>
              <a:rect l="l" t="t" r="r" b="b"/>
              <a:pathLst>
                <a:path w="10275" h="9892" extrusionOk="0">
                  <a:moveTo>
                    <a:pt x="2051" y="1"/>
                  </a:moveTo>
                  <a:cubicBezTo>
                    <a:pt x="1976" y="1"/>
                    <a:pt x="1900" y="3"/>
                    <a:pt x="1825" y="6"/>
                  </a:cubicBezTo>
                  <a:cubicBezTo>
                    <a:pt x="1217" y="67"/>
                    <a:pt x="669" y="432"/>
                    <a:pt x="366" y="949"/>
                  </a:cubicBezTo>
                  <a:cubicBezTo>
                    <a:pt x="1" y="1739"/>
                    <a:pt x="396" y="2681"/>
                    <a:pt x="852" y="3441"/>
                  </a:cubicBezTo>
                  <a:cubicBezTo>
                    <a:pt x="1612" y="4809"/>
                    <a:pt x="2524" y="6085"/>
                    <a:pt x="3496" y="7301"/>
                  </a:cubicBezTo>
                  <a:cubicBezTo>
                    <a:pt x="4287" y="8274"/>
                    <a:pt x="5198" y="9216"/>
                    <a:pt x="6384" y="9642"/>
                  </a:cubicBezTo>
                  <a:cubicBezTo>
                    <a:pt x="6836" y="9804"/>
                    <a:pt x="7293" y="9891"/>
                    <a:pt x="7719" y="9891"/>
                  </a:cubicBezTo>
                  <a:cubicBezTo>
                    <a:pt x="8409" y="9891"/>
                    <a:pt x="9017" y="9663"/>
                    <a:pt x="9393" y="9155"/>
                  </a:cubicBezTo>
                  <a:lnTo>
                    <a:pt x="9393" y="9155"/>
                  </a:lnTo>
                  <a:lnTo>
                    <a:pt x="9302" y="9307"/>
                  </a:lnTo>
                  <a:cubicBezTo>
                    <a:pt x="10062" y="8244"/>
                    <a:pt x="10275" y="6845"/>
                    <a:pt x="9819" y="5599"/>
                  </a:cubicBezTo>
                  <a:cubicBezTo>
                    <a:pt x="9363" y="4383"/>
                    <a:pt x="8572" y="3289"/>
                    <a:pt x="7539" y="2499"/>
                  </a:cubicBezTo>
                  <a:cubicBezTo>
                    <a:pt x="6384" y="1496"/>
                    <a:pt x="5046" y="736"/>
                    <a:pt x="3587" y="280"/>
                  </a:cubicBezTo>
                  <a:cubicBezTo>
                    <a:pt x="3082" y="94"/>
                    <a:pt x="2577" y="1"/>
                    <a:pt x="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2"/>
            <p:cNvSpPr/>
            <p:nvPr/>
          </p:nvSpPr>
          <p:spPr>
            <a:xfrm>
              <a:off x="1471325" y="4163675"/>
              <a:ext cx="138325" cy="256100"/>
            </a:xfrm>
            <a:custGeom>
              <a:avLst/>
              <a:gdLst/>
              <a:ahLst/>
              <a:cxnLst/>
              <a:rect l="l" t="t" r="r" b="b"/>
              <a:pathLst>
                <a:path w="5533" h="10244" extrusionOk="0">
                  <a:moveTo>
                    <a:pt x="5015" y="1"/>
                  </a:moveTo>
                  <a:cubicBezTo>
                    <a:pt x="4559" y="61"/>
                    <a:pt x="4104" y="183"/>
                    <a:pt x="3708" y="396"/>
                  </a:cubicBezTo>
                  <a:cubicBezTo>
                    <a:pt x="3070" y="700"/>
                    <a:pt x="2523" y="1156"/>
                    <a:pt x="2128" y="1703"/>
                  </a:cubicBezTo>
                  <a:cubicBezTo>
                    <a:pt x="1611" y="2372"/>
                    <a:pt x="1216" y="3131"/>
                    <a:pt x="912" y="3922"/>
                  </a:cubicBezTo>
                  <a:cubicBezTo>
                    <a:pt x="638" y="4712"/>
                    <a:pt x="395" y="5502"/>
                    <a:pt x="243" y="6353"/>
                  </a:cubicBezTo>
                  <a:cubicBezTo>
                    <a:pt x="152" y="7022"/>
                    <a:pt x="61" y="7691"/>
                    <a:pt x="31" y="8359"/>
                  </a:cubicBezTo>
                  <a:cubicBezTo>
                    <a:pt x="0" y="8967"/>
                    <a:pt x="0" y="9423"/>
                    <a:pt x="0" y="9758"/>
                  </a:cubicBezTo>
                  <a:cubicBezTo>
                    <a:pt x="0" y="9910"/>
                    <a:pt x="0" y="10092"/>
                    <a:pt x="31" y="10244"/>
                  </a:cubicBezTo>
                  <a:cubicBezTo>
                    <a:pt x="61" y="10092"/>
                    <a:pt x="91" y="9910"/>
                    <a:pt x="91" y="9758"/>
                  </a:cubicBezTo>
                  <a:cubicBezTo>
                    <a:pt x="122" y="9363"/>
                    <a:pt x="152" y="8937"/>
                    <a:pt x="182" y="8390"/>
                  </a:cubicBezTo>
                  <a:cubicBezTo>
                    <a:pt x="243" y="7721"/>
                    <a:pt x="334" y="7052"/>
                    <a:pt x="456" y="6384"/>
                  </a:cubicBezTo>
                  <a:cubicBezTo>
                    <a:pt x="608" y="5563"/>
                    <a:pt x="821" y="4773"/>
                    <a:pt x="1125" y="4013"/>
                  </a:cubicBezTo>
                  <a:cubicBezTo>
                    <a:pt x="1398" y="3223"/>
                    <a:pt x="1763" y="2493"/>
                    <a:pt x="2249" y="1824"/>
                  </a:cubicBezTo>
                  <a:cubicBezTo>
                    <a:pt x="2645" y="1277"/>
                    <a:pt x="3161" y="852"/>
                    <a:pt x="3739" y="517"/>
                  </a:cubicBezTo>
                  <a:cubicBezTo>
                    <a:pt x="4164" y="305"/>
                    <a:pt x="4590" y="153"/>
                    <a:pt x="5046" y="92"/>
                  </a:cubicBezTo>
                  <a:cubicBezTo>
                    <a:pt x="5198" y="92"/>
                    <a:pt x="5380" y="61"/>
                    <a:pt x="55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2"/>
            <p:cNvSpPr/>
            <p:nvPr/>
          </p:nvSpPr>
          <p:spPr>
            <a:xfrm>
              <a:off x="1468275" y="3828575"/>
              <a:ext cx="55500" cy="565375"/>
            </a:xfrm>
            <a:custGeom>
              <a:avLst/>
              <a:gdLst/>
              <a:ahLst/>
              <a:cxnLst/>
              <a:rect l="l" t="t" r="r" b="b"/>
              <a:pathLst>
                <a:path w="2220" h="22615" extrusionOk="0">
                  <a:moveTo>
                    <a:pt x="2219" y="0"/>
                  </a:moveTo>
                  <a:cubicBezTo>
                    <a:pt x="2189" y="61"/>
                    <a:pt x="2159" y="122"/>
                    <a:pt x="2128" y="213"/>
                  </a:cubicBezTo>
                  <a:cubicBezTo>
                    <a:pt x="2098" y="365"/>
                    <a:pt x="2037" y="608"/>
                    <a:pt x="1976" y="851"/>
                  </a:cubicBezTo>
                  <a:cubicBezTo>
                    <a:pt x="1885" y="1125"/>
                    <a:pt x="1794" y="1459"/>
                    <a:pt x="1703" y="1885"/>
                  </a:cubicBezTo>
                  <a:cubicBezTo>
                    <a:pt x="1611" y="2280"/>
                    <a:pt x="1520" y="2736"/>
                    <a:pt x="1429" y="3222"/>
                  </a:cubicBezTo>
                  <a:cubicBezTo>
                    <a:pt x="912" y="5867"/>
                    <a:pt x="548" y="8541"/>
                    <a:pt x="335" y="11216"/>
                  </a:cubicBezTo>
                  <a:cubicBezTo>
                    <a:pt x="92" y="14347"/>
                    <a:pt x="1" y="17204"/>
                    <a:pt x="31" y="19271"/>
                  </a:cubicBezTo>
                  <a:cubicBezTo>
                    <a:pt x="31" y="20304"/>
                    <a:pt x="92" y="21125"/>
                    <a:pt x="122" y="21703"/>
                  </a:cubicBezTo>
                  <a:lnTo>
                    <a:pt x="183" y="22371"/>
                  </a:lnTo>
                  <a:cubicBezTo>
                    <a:pt x="183" y="22463"/>
                    <a:pt x="183" y="22523"/>
                    <a:pt x="213" y="22615"/>
                  </a:cubicBezTo>
                  <a:cubicBezTo>
                    <a:pt x="213" y="22523"/>
                    <a:pt x="213" y="22463"/>
                    <a:pt x="213" y="22371"/>
                  </a:cubicBezTo>
                  <a:cubicBezTo>
                    <a:pt x="213" y="22219"/>
                    <a:pt x="213" y="22007"/>
                    <a:pt x="213" y="21733"/>
                  </a:cubicBezTo>
                  <a:cubicBezTo>
                    <a:pt x="213" y="21156"/>
                    <a:pt x="153" y="20304"/>
                    <a:pt x="183" y="19271"/>
                  </a:cubicBezTo>
                  <a:cubicBezTo>
                    <a:pt x="183" y="17204"/>
                    <a:pt x="274" y="14377"/>
                    <a:pt x="548" y="11247"/>
                  </a:cubicBezTo>
                  <a:cubicBezTo>
                    <a:pt x="821" y="8116"/>
                    <a:pt x="1216" y="5289"/>
                    <a:pt x="1581" y="3253"/>
                  </a:cubicBezTo>
                  <a:cubicBezTo>
                    <a:pt x="1672" y="2766"/>
                    <a:pt x="1733" y="2310"/>
                    <a:pt x="1824" y="1885"/>
                  </a:cubicBezTo>
                  <a:cubicBezTo>
                    <a:pt x="1915" y="1490"/>
                    <a:pt x="1976" y="1125"/>
                    <a:pt x="2037" y="882"/>
                  </a:cubicBezTo>
                  <a:cubicBezTo>
                    <a:pt x="2098" y="608"/>
                    <a:pt x="2159" y="395"/>
                    <a:pt x="2189" y="213"/>
                  </a:cubicBezTo>
                  <a:cubicBezTo>
                    <a:pt x="2189" y="152"/>
                    <a:pt x="2219" y="61"/>
                    <a:pt x="2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2"/>
            <p:cNvSpPr/>
            <p:nvPr/>
          </p:nvSpPr>
          <p:spPr>
            <a:xfrm>
              <a:off x="1277550" y="3876450"/>
              <a:ext cx="193800" cy="379950"/>
            </a:xfrm>
            <a:custGeom>
              <a:avLst/>
              <a:gdLst/>
              <a:ahLst/>
              <a:cxnLst/>
              <a:rect l="l" t="t" r="r" b="b"/>
              <a:pathLst>
                <a:path w="7752" h="15198" extrusionOk="0">
                  <a:moveTo>
                    <a:pt x="0" y="0"/>
                  </a:moveTo>
                  <a:cubicBezTo>
                    <a:pt x="699" y="517"/>
                    <a:pt x="1338" y="1064"/>
                    <a:pt x="1976" y="1642"/>
                  </a:cubicBezTo>
                  <a:cubicBezTo>
                    <a:pt x="3374" y="3161"/>
                    <a:pt x="4529" y="4894"/>
                    <a:pt x="5380" y="6778"/>
                  </a:cubicBezTo>
                  <a:cubicBezTo>
                    <a:pt x="5867" y="7812"/>
                    <a:pt x="6262" y="8876"/>
                    <a:pt x="6596" y="9970"/>
                  </a:cubicBezTo>
                  <a:cubicBezTo>
                    <a:pt x="6900" y="10851"/>
                    <a:pt x="7143" y="11763"/>
                    <a:pt x="7326" y="12675"/>
                  </a:cubicBezTo>
                  <a:cubicBezTo>
                    <a:pt x="7478" y="13435"/>
                    <a:pt x="7599" y="14073"/>
                    <a:pt x="7660" y="14499"/>
                  </a:cubicBezTo>
                  <a:cubicBezTo>
                    <a:pt x="7660" y="14742"/>
                    <a:pt x="7690" y="14985"/>
                    <a:pt x="7721" y="15198"/>
                  </a:cubicBezTo>
                  <a:cubicBezTo>
                    <a:pt x="7751" y="14955"/>
                    <a:pt x="7751" y="14742"/>
                    <a:pt x="7721" y="14499"/>
                  </a:cubicBezTo>
                  <a:cubicBezTo>
                    <a:pt x="7690" y="14073"/>
                    <a:pt x="7599" y="13405"/>
                    <a:pt x="7478" y="12645"/>
                  </a:cubicBezTo>
                  <a:cubicBezTo>
                    <a:pt x="7295" y="11702"/>
                    <a:pt x="7052" y="10791"/>
                    <a:pt x="6778" y="9909"/>
                  </a:cubicBezTo>
                  <a:cubicBezTo>
                    <a:pt x="6444" y="8815"/>
                    <a:pt x="6049" y="7751"/>
                    <a:pt x="5563" y="6687"/>
                  </a:cubicBezTo>
                  <a:cubicBezTo>
                    <a:pt x="4712" y="4772"/>
                    <a:pt x="3526" y="3040"/>
                    <a:pt x="2067" y="1550"/>
                  </a:cubicBezTo>
                  <a:cubicBezTo>
                    <a:pt x="1824" y="1307"/>
                    <a:pt x="1550" y="1064"/>
                    <a:pt x="1277" y="821"/>
                  </a:cubicBezTo>
                  <a:cubicBezTo>
                    <a:pt x="1155" y="730"/>
                    <a:pt x="1034" y="638"/>
                    <a:pt x="912" y="547"/>
                  </a:cubicBezTo>
                  <a:lnTo>
                    <a:pt x="608" y="365"/>
                  </a:lnTo>
                  <a:cubicBezTo>
                    <a:pt x="426" y="213"/>
                    <a:pt x="213" y="9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2"/>
            <p:cNvSpPr/>
            <p:nvPr/>
          </p:nvSpPr>
          <p:spPr>
            <a:xfrm>
              <a:off x="3101275" y="3924325"/>
              <a:ext cx="699125" cy="496975"/>
            </a:xfrm>
            <a:custGeom>
              <a:avLst/>
              <a:gdLst/>
              <a:ahLst/>
              <a:cxnLst/>
              <a:rect l="l" t="t" r="r" b="b"/>
              <a:pathLst>
                <a:path w="27965" h="19879" extrusionOk="0">
                  <a:moveTo>
                    <a:pt x="20731" y="0"/>
                  </a:moveTo>
                  <a:lnTo>
                    <a:pt x="12372" y="7751"/>
                  </a:lnTo>
                  <a:cubicBezTo>
                    <a:pt x="12372" y="7751"/>
                    <a:pt x="3661" y="2950"/>
                    <a:pt x="731" y="2950"/>
                  </a:cubicBezTo>
                  <a:cubicBezTo>
                    <a:pt x="414" y="2950"/>
                    <a:pt x="164" y="3006"/>
                    <a:pt x="1" y="3131"/>
                  </a:cubicBezTo>
                  <a:lnTo>
                    <a:pt x="14439" y="19879"/>
                  </a:lnTo>
                  <a:lnTo>
                    <a:pt x="27965" y="8359"/>
                  </a:lnTo>
                  <a:lnTo>
                    <a:pt x="20731" y="0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2"/>
            <p:cNvSpPr/>
            <p:nvPr/>
          </p:nvSpPr>
          <p:spPr>
            <a:xfrm>
              <a:off x="3497200" y="4219800"/>
              <a:ext cx="47125" cy="42800"/>
            </a:xfrm>
            <a:custGeom>
              <a:avLst/>
              <a:gdLst/>
              <a:ahLst/>
              <a:cxnLst/>
              <a:rect l="l" t="t" r="r" b="b"/>
              <a:pathLst>
                <a:path w="1885" h="1712" extrusionOk="0">
                  <a:moveTo>
                    <a:pt x="914" y="1"/>
                  </a:moveTo>
                  <a:cubicBezTo>
                    <a:pt x="802" y="1"/>
                    <a:pt x="688" y="22"/>
                    <a:pt x="578" y="66"/>
                  </a:cubicBezTo>
                  <a:cubicBezTo>
                    <a:pt x="152" y="279"/>
                    <a:pt x="0" y="826"/>
                    <a:pt x="182" y="1251"/>
                  </a:cubicBezTo>
                  <a:cubicBezTo>
                    <a:pt x="331" y="1548"/>
                    <a:pt x="627" y="1711"/>
                    <a:pt x="936" y="1711"/>
                  </a:cubicBezTo>
                  <a:cubicBezTo>
                    <a:pt x="1071" y="1711"/>
                    <a:pt x="1208" y="1680"/>
                    <a:pt x="1337" y="1616"/>
                  </a:cubicBezTo>
                  <a:cubicBezTo>
                    <a:pt x="1733" y="1403"/>
                    <a:pt x="1885" y="917"/>
                    <a:pt x="1702" y="491"/>
                  </a:cubicBezTo>
                  <a:lnTo>
                    <a:pt x="1702" y="491"/>
                  </a:lnTo>
                  <a:lnTo>
                    <a:pt x="1733" y="552"/>
                  </a:lnTo>
                  <a:cubicBezTo>
                    <a:pt x="1594" y="207"/>
                    <a:pt x="1264" y="1"/>
                    <a:pt x="91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2"/>
            <p:cNvSpPr/>
            <p:nvPr/>
          </p:nvSpPr>
          <p:spPr>
            <a:xfrm>
              <a:off x="3100525" y="3996075"/>
              <a:ext cx="394400" cy="425225"/>
            </a:xfrm>
            <a:custGeom>
              <a:avLst/>
              <a:gdLst/>
              <a:ahLst/>
              <a:cxnLst/>
              <a:rect l="l" t="t" r="r" b="b"/>
              <a:pathLst>
                <a:path w="15776" h="17009" extrusionOk="0">
                  <a:moveTo>
                    <a:pt x="624" y="1"/>
                  </a:moveTo>
                  <a:cubicBezTo>
                    <a:pt x="396" y="1"/>
                    <a:pt x="165" y="64"/>
                    <a:pt x="0" y="261"/>
                  </a:cubicBezTo>
                  <a:lnTo>
                    <a:pt x="14469" y="17009"/>
                  </a:lnTo>
                  <a:lnTo>
                    <a:pt x="15776" y="15915"/>
                  </a:lnTo>
                  <a:lnTo>
                    <a:pt x="1429" y="200"/>
                  </a:lnTo>
                  <a:cubicBezTo>
                    <a:pt x="1429" y="200"/>
                    <a:pt x="1031" y="1"/>
                    <a:pt x="6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2"/>
            <p:cNvSpPr/>
            <p:nvPr/>
          </p:nvSpPr>
          <p:spPr>
            <a:xfrm>
              <a:off x="3404475" y="4108825"/>
              <a:ext cx="22750" cy="58700"/>
            </a:xfrm>
            <a:custGeom>
              <a:avLst/>
              <a:gdLst/>
              <a:ahLst/>
              <a:cxnLst/>
              <a:rect l="l" t="t" r="r" b="b"/>
              <a:pathLst>
                <a:path w="910" h="2348" extrusionOk="0">
                  <a:moveTo>
                    <a:pt x="110" y="0"/>
                  </a:moveTo>
                  <a:cubicBezTo>
                    <a:pt x="102" y="0"/>
                    <a:pt x="96" y="2"/>
                    <a:pt x="92" y="6"/>
                  </a:cubicBezTo>
                  <a:cubicBezTo>
                    <a:pt x="1" y="67"/>
                    <a:pt x="335" y="523"/>
                    <a:pt x="396" y="1161"/>
                  </a:cubicBezTo>
                  <a:cubicBezTo>
                    <a:pt x="487" y="1769"/>
                    <a:pt x="335" y="2286"/>
                    <a:pt x="426" y="2347"/>
                  </a:cubicBezTo>
                  <a:cubicBezTo>
                    <a:pt x="429" y="2348"/>
                    <a:pt x="432" y="2348"/>
                    <a:pt x="435" y="2348"/>
                  </a:cubicBezTo>
                  <a:cubicBezTo>
                    <a:pt x="539" y="2348"/>
                    <a:pt x="909" y="1839"/>
                    <a:pt x="791" y="1100"/>
                  </a:cubicBezTo>
                  <a:cubicBezTo>
                    <a:pt x="678" y="392"/>
                    <a:pt x="220" y="0"/>
                    <a:pt x="1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2"/>
            <p:cNvSpPr/>
            <p:nvPr/>
          </p:nvSpPr>
          <p:spPr>
            <a:xfrm>
              <a:off x="3339125" y="4080725"/>
              <a:ext cx="22675" cy="54275"/>
            </a:xfrm>
            <a:custGeom>
              <a:avLst/>
              <a:gdLst/>
              <a:ahLst/>
              <a:cxnLst/>
              <a:rect l="l" t="t" r="r" b="b"/>
              <a:pathLst>
                <a:path w="907" h="2171" extrusionOk="0">
                  <a:moveTo>
                    <a:pt x="469" y="1"/>
                  </a:moveTo>
                  <a:cubicBezTo>
                    <a:pt x="464" y="1"/>
                    <a:pt x="460" y="2"/>
                    <a:pt x="457" y="6"/>
                  </a:cubicBezTo>
                  <a:cubicBezTo>
                    <a:pt x="365" y="66"/>
                    <a:pt x="517" y="553"/>
                    <a:pt x="426" y="1130"/>
                  </a:cubicBezTo>
                  <a:cubicBezTo>
                    <a:pt x="305" y="1677"/>
                    <a:pt x="1" y="2103"/>
                    <a:pt x="92" y="2164"/>
                  </a:cubicBezTo>
                  <a:cubicBezTo>
                    <a:pt x="97" y="2168"/>
                    <a:pt x="104" y="2171"/>
                    <a:pt x="114" y="2171"/>
                  </a:cubicBezTo>
                  <a:cubicBezTo>
                    <a:pt x="230" y="2171"/>
                    <a:pt x="679" y="1834"/>
                    <a:pt x="791" y="1161"/>
                  </a:cubicBezTo>
                  <a:cubicBezTo>
                    <a:pt x="906" y="499"/>
                    <a:pt x="558" y="1"/>
                    <a:pt x="4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2"/>
            <p:cNvSpPr/>
            <p:nvPr/>
          </p:nvSpPr>
          <p:spPr>
            <a:xfrm>
              <a:off x="3274550" y="4054975"/>
              <a:ext cx="28700" cy="46875"/>
            </a:xfrm>
            <a:custGeom>
              <a:avLst/>
              <a:gdLst/>
              <a:ahLst/>
              <a:cxnLst/>
              <a:rect l="l" t="t" r="r" b="b"/>
              <a:pathLst>
                <a:path w="1148" h="1875" extrusionOk="0">
                  <a:moveTo>
                    <a:pt x="920" y="1"/>
                  </a:moveTo>
                  <a:cubicBezTo>
                    <a:pt x="917" y="1"/>
                    <a:pt x="915" y="1"/>
                    <a:pt x="912" y="2"/>
                  </a:cubicBezTo>
                  <a:cubicBezTo>
                    <a:pt x="821" y="33"/>
                    <a:pt x="790" y="458"/>
                    <a:pt x="517" y="944"/>
                  </a:cubicBezTo>
                  <a:cubicBezTo>
                    <a:pt x="274" y="1431"/>
                    <a:pt x="0" y="1795"/>
                    <a:pt x="61" y="1856"/>
                  </a:cubicBezTo>
                  <a:cubicBezTo>
                    <a:pt x="69" y="1869"/>
                    <a:pt x="85" y="1875"/>
                    <a:pt x="107" y="1875"/>
                  </a:cubicBezTo>
                  <a:cubicBezTo>
                    <a:pt x="250" y="1875"/>
                    <a:pt x="645" y="1622"/>
                    <a:pt x="882" y="1096"/>
                  </a:cubicBezTo>
                  <a:cubicBezTo>
                    <a:pt x="1147" y="506"/>
                    <a:pt x="1011" y="1"/>
                    <a:pt x="9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2"/>
            <p:cNvSpPr/>
            <p:nvPr/>
          </p:nvSpPr>
          <p:spPr>
            <a:xfrm>
              <a:off x="3457675" y="4070075"/>
              <a:ext cx="38775" cy="46550"/>
            </a:xfrm>
            <a:custGeom>
              <a:avLst/>
              <a:gdLst/>
              <a:ahLst/>
              <a:cxnLst/>
              <a:rect l="l" t="t" r="r" b="b"/>
              <a:pathLst>
                <a:path w="1551" h="1862" extrusionOk="0">
                  <a:moveTo>
                    <a:pt x="136" y="1"/>
                  </a:moveTo>
                  <a:cubicBezTo>
                    <a:pt x="94" y="1"/>
                    <a:pt x="67" y="13"/>
                    <a:pt x="61" y="36"/>
                  </a:cubicBezTo>
                  <a:cubicBezTo>
                    <a:pt x="0" y="128"/>
                    <a:pt x="426" y="432"/>
                    <a:pt x="821" y="918"/>
                  </a:cubicBezTo>
                  <a:cubicBezTo>
                    <a:pt x="1176" y="1361"/>
                    <a:pt x="1329" y="1861"/>
                    <a:pt x="1449" y="1861"/>
                  </a:cubicBezTo>
                  <a:cubicBezTo>
                    <a:pt x="1453" y="1861"/>
                    <a:pt x="1456" y="1861"/>
                    <a:pt x="1459" y="1860"/>
                  </a:cubicBezTo>
                  <a:cubicBezTo>
                    <a:pt x="1551" y="1830"/>
                    <a:pt x="1551" y="1252"/>
                    <a:pt x="1125" y="675"/>
                  </a:cubicBezTo>
                  <a:cubicBezTo>
                    <a:pt x="758" y="209"/>
                    <a:pt x="312" y="1"/>
                    <a:pt x="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2"/>
            <p:cNvSpPr/>
            <p:nvPr/>
          </p:nvSpPr>
          <p:spPr>
            <a:xfrm>
              <a:off x="5835375" y="1413175"/>
              <a:ext cx="535750" cy="391825"/>
            </a:xfrm>
            <a:custGeom>
              <a:avLst/>
              <a:gdLst/>
              <a:ahLst/>
              <a:cxnLst/>
              <a:rect l="l" t="t" r="r" b="b"/>
              <a:pathLst>
                <a:path w="21430" h="15673" extrusionOk="0">
                  <a:moveTo>
                    <a:pt x="7721" y="1"/>
                  </a:moveTo>
                  <a:cubicBezTo>
                    <a:pt x="7559" y="1"/>
                    <a:pt x="7397" y="7"/>
                    <a:pt x="7235" y="19"/>
                  </a:cubicBezTo>
                  <a:cubicBezTo>
                    <a:pt x="5624" y="141"/>
                    <a:pt x="4165" y="1022"/>
                    <a:pt x="3314" y="2420"/>
                  </a:cubicBezTo>
                  <a:cubicBezTo>
                    <a:pt x="3071" y="2876"/>
                    <a:pt x="2827" y="3302"/>
                    <a:pt x="2554" y="3697"/>
                  </a:cubicBezTo>
                  <a:cubicBezTo>
                    <a:pt x="2159" y="4153"/>
                    <a:pt x="1581" y="4426"/>
                    <a:pt x="1156" y="4852"/>
                  </a:cubicBezTo>
                  <a:cubicBezTo>
                    <a:pt x="1" y="6037"/>
                    <a:pt x="274" y="7983"/>
                    <a:pt x="1703" y="8803"/>
                  </a:cubicBezTo>
                  <a:lnTo>
                    <a:pt x="2554" y="11174"/>
                  </a:lnTo>
                  <a:cubicBezTo>
                    <a:pt x="6688" y="11934"/>
                    <a:pt x="10730" y="13150"/>
                    <a:pt x="14591" y="14822"/>
                  </a:cubicBezTo>
                  <a:cubicBezTo>
                    <a:pt x="15533" y="15217"/>
                    <a:pt x="16536" y="15673"/>
                    <a:pt x="17569" y="15673"/>
                  </a:cubicBezTo>
                  <a:cubicBezTo>
                    <a:pt x="19302" y="15673"/>
                    <a:pt x="20822" y="14427"/>
                    <a:pt x="21126" y="12694"/>
                  </a:cubicBezTo>
                  <a:cubicBezTo>
                    <a:pt x="21430" y="10962"/>
                    <a:pt x="20457" y="9290"/>
                    <a:pt x="18816" y="8682"/>
                  </a:cubicBezTo>
                  <a:cubicBezTo>
                    <a:pt x="20420" y="5898"/>
                    <a:pt x="18408" y="2420"/>
                    <a:pt x="15210" y="2420"/>
                  </a:cubicBezTo>
                  <a:cubicBezTo>
                    <a:pt x="15196" y="2420"/>
                    <a:pt x="15182" y="2420"/>
                    <a:pt x="15168" y="2420"/>
                  </a:cubicBezTo>
                  <a:cubicBezTo>
                    <a:pt x="14788" y="2420"/>
                    <a:pt x="14408" y="2480"/>
                    <a:pt x="14021" y="2480"/>
                  </a:cubicBezTo>
                  <a:cubicBezTo>
                    <a:pt x="13788" y="2480"/>
                    <a:pt x="13553" y="2458"/>
                    <a:pt x="13314" y="2390"/>
                  </a:cubicBezTo>
                  <a:cubicBezTo>
                    <a:pt x="12706" y="2238"/>
                    <a:pt x="12220" y="1752"/>
                    <a:pt x="11733" y="1387"/>
                  </a:cubicBezTo>
                  <a:cubicBezTo>
                    <a:pt x="10585" y="485"/>
                    <a:pt x="9167" y="1"/>
                    <a:pt x="77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2"/>
            <p:cNvSpPr/>
            <p:nvPr/>
          </p:nvSpPr>
          <p:spPr>
            <a:xfrm>
              <a:off x="5675800" y="1588275"/>
              <a:ext cx="705975" cy="684825"/>
            </a:xfrm>
            <a:custGeom>
              <a:avLst/>
              <a:gdLst/>
              <a:ahLst/>
              <a:cxnLst/>
              <a:rect l="l" t="t" r="r" b="b"/>
              <a:pathLst>
                <a:path w="28239" h="27393" extrusionOk="0">
                  <a:moveTo>
                    <a:pt x="12611" y="1"/>
                  </a:moveTo>
                  <a:cubicBezTo>
                    <a:pt x="10361" y="1"/>
                    <a:pt x="7613" y="496"/>
                    <a:pt x="7326" y="2073"/>
                  </a:cubicBezTo>
                  <a:cubicBezTo>
                    <a:pt x="7022" y="3806"/>
                    <a:pt x="8177" y="4565"/>
                    <a:pt x="8177" y="4565"/>
                  </a:cubicBezTo>
                  <a:cubicBezTo>
                    <a:pt x="6566" y="5113"/>
                    <a:pt x="5137" y="6024"/>
                    <a:pt x="3922" y="7240"/>
                  </a:cubicBezTo>
                  <a:cubicBezTo>
                    <a:pt x="1095" y="10037"/>
                    <a:pt x="1" y="12863"/>
                    <a:pt x="426" y="15964"/>
                  </a:cubicBezTo>
                  <a:cubicBezTo>
                    <a:pt x="882" y="19064"/>
                    <a:pt x="1581" y="21496"/>
                    <a:pt x="3466" y="23441"/>
                  </a:cubicBezTo>
                  <a:lnTo>
                    <a:pt x="24955" y="27393"/>
                  </a:lnTo>
                  <a:cubicBezTo>
                    <a:pt x="26962" y="25113"/>
                    <a:pt x="28086" y="22225"/>
                    <a:pt x="28177" y="19216"/>
                  </a:cubicBezTo>
                  <a:cubicBezTo>
                    <a:pt x="28238" y="16207"/>
                    <a:pt x="27691" y="12499"/>
                    <a:pt x="25806" y="10158"/>
                  </a:cubicBezTo>
                  <a:cubicBezTo>
                    <a:pt x="27053" y="8760"/>
                    <a:pt x="26506" y="7210"/>
                    <a:pt x="25563" y="5538"/>
                  </a:cubicBezTo>
                  <a:cubicBezTo>
                    <a:pt x="24591" y="3897"/>
                    <a:pt x="22919" y="2802"/>
                    <a:pt x="21217" y="1982"/>
                  </a:cubicBezTo>
                  <a:cubicBezTo>
                    <a:pt x="18633" y="766"/>
                    <a:pt x="15837" y="97"/>
                    <a:pt x="13010" y="6"/>
                  </a:cubicBezTo>
                  <a:cubicBezTo>
                    <a:pt x="12879" y="3"/>
                    <a:pt x="12746" y="1"/>
                    <a:pt x="12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2"/>
            <p:cNvSpPr/>
            <p:nvPr/>
          </p:nvSpPr>
          <p:spPr>
            <a:xfrm>
              <a:off x="5719125" y="2245900"/>
              <a:ext cx="110950" cy="116050"/>
            </a:xfrm>
            <a:custGeom>
              <a:avLst/>
              <a:gdLst/>
              <a:ahLst/>
              <a:cxnLst/>
              <a:rect l="l" t="t" r="r" b="b"/>
              <a:pathLst>
                <a:path w="4438" h="4642" extrusionOk="0">
                  <a:moveTo>
                    <a:pt x="2101" y="0"/>
                  </a:moveTo>
                  <a:cubicBezTo>
                    <a:pt x="1870" y="0"/>
                    <a:pt x="1639" y="63"/>
                    <a:pt x="1459" y="176"/>
                  </a:cubicBezTo>
                  <a:cubicBezTo>
                    <a:pt x="973" y="388"/>
                    <a:pt x="578" y="753"/>
                    <a:pt x="365" y="1239"/>
                  </a:cubicBezTo>
                  <a:cubicBezTo>
                    <a:pt x="0" y="2121"/>
                    <a:pt x="152" y="3094"/>
                    <a:pt x="790" y="3793"/>
                  </a:cubicBezTo>
                  <a:cubicBezTo>
                    <a:pt x="1178" y="4374"/>
                    <a:pt x="1773" y="4642"/>
                    <a:pt x="2363" y="4642"/>
                  </a:cubicBezTo>
                  <a:cubicBezTo>
                    <a:pt x="3252" y="4642"/>
                    <a:pt x="4128" y="4032"/>
                    <a:pt x="4255" y="2972"/>
                  </a:cubicBezTo>
                  <a:cubicBezTo>
                    <a:pt x="4438" y="2182"/>
                    <a:pt x="4225" y="1331"/>
                    <a:pt x="3648" y="753"/>
                  </a:cubicBezTo>
                  <a:cubicBezTo>
                    <a:pt x="3344" y="419"/>
                    <a:pt x="2918" y="176"/>
                    <a:pt x="2493" y="54"/>
                  </a:cubicBezTo>
                  <a:lnTo>
                    <a:pt x="2584" y="54"/>
                  </a:lnTo>
                  <a:cubicBezTo>
                    <a:pt x="2493" y="24"/>
                    <a:pt x="2401" y="24"/>
                    <a:pt x="2341" y="24"/>
                  </a:cubicBezTo>
                  <a:cubicBezTo>
                    <a:pt x="2262" y="8"/>
                    <a:pt x="2181" y="0"/>
                    <a:pt x="21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2"/>
            <p:cNvSpPr/>
            <p:nvPr/>
          </p:nvSpPr>
          <p:spPr>
            <a:xfrm>
              <a:off x="5759400" y="1798500"/>
              <a:ext cx="535750" cy="1140275"/>
            </a:xfrm>
            <a:custGeom>
              <a:avLst/>
              <a:gdLst/>
              <a:ahLst/>
              <a:cxnLst/>
              <a:rect l="l" t="t" r="r" b="b"/>
              <a:pathLst>
                <a:path w="21430" h="45611" extrusionOk="0">
                  <a:moveTo>
                    <a:pt x="6492" y="1"/>
                  </a:moveTo>
                  <a:cubicBezTo>
                    <a:pt x="2758" y="1"/>
                    <a:pt x="390" y="4764"/>
                    <a:pt x="243" y="8588"/>
                  </a:cubicBezTo>
                  <a:cubicBezTo>
                    <a:pt x="61" y="13026"/>
                    <a:pt x="0" y="18406"/>
                    <a:pt x="608" y="21689"/>
                  </a:cubicBezTo>
                  <a:cubicBezTo>
                    <a:pt x="1793" y="28285"/>
                    <a:pt x="6900" y="29014"/>
                    <a:pt x="6900" y="29014"/>
                  </a:cubicBezTo>
                  <a:cubicBezTo>
                    <a:pt x="6900" y="29014"/>
                    <a:pt x="7021" y="33604"/>
                    <a:pt x="7113" y="36005"/>
                  </a:cubicBezTo>
                  <a:lnTo>
                    <a:pt x="8025" y="45610"/>
                  </a:lnTo>
                  <a:lnTo>
                    <a:pt x="20700" y="29105"/>
                  </a:lnTo>
                  <a:lnTo>
                    <a:pt x="21429" y="5184"/>
                  </a:lnTo>
                  <a:cubicBezTo>
                    <a:pt x="21429" y="3968"/>
                    <a:pt x="20487" y="2965"/>
                    <a:pt x="19301" y="2874"/>
                  </a:cubicBezTo>
                  <a:lnTo>
                    <a:pt x="6869" y="17"/>
                  </a:lnTo>
                  <a:cubicBezTo>
                    <a:pt x="6742" y="6"/>
                    <a:pt x="6616" y="1"/>
                    <a:pt x="6492" y="1"/>
                  </a:cubicBezTo>
                  <a:close/>
                </a:path>
              </a:pathLst>
            </a:custGeom>
            <a:solidFill>
              <a:srgbClr val="AB6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2"/>
            <p:cNvSpPr/>
            <p:nvPr/>
          </p:nvSpPr>
          <p:spPr>
            <a:xfrm>
              <a:off x="5803475" y="2130225"/>
              <a:ext cx="42575" cy="41100"/>
            </a:xfrm>
            <a:custGeom>
              <a:avLst/>
              <a:gdLst/>
              <a:ahLst/>
              <a:cxnLst/>
              <a:rect l="l" t="t" r="r" b="b"/>
              <a:pathLst>
                <a:path w="1703" h="1644" extrusionOk="0">
                  <a:moveTo>
                    <a:pt x="851" y="0"/>
                  </a:moveTo>
                  <a:cubicBezTo>
                    <a:pt x="395" y="0"/>
                    <a:pt x="30" y="334"/>
                    <a:pt x="0" y="790"/>
                  </a:cubicBezTo>
                  <a:cubicBezTo>
                    <a:pt x="0" y="1246"/>
                    <a:pt x="395" y="1641"/>
                    <a:pt x="851" y="1641"/>
                  </a:cubicBezTo>
                  <a:cubicBezTo>
                    <a:pt x="869" y="1643"/>
                    <a:pt x="887" y="1643"/>
                    <a:pt x="904" y="1643"/>
                  </a:cubicBezTo>
                  <a:cubicBezTo>
                    <a:pt x="1335" y="1643"/>
                    <a:pt x="1673" y="1289"/>
                    <a:pt x="1702" y="851"/>
                  </a:cubicBezTo>
                  <a:cubicBezTo>
                    <a:pt x="1702" y="395"/>
                    <a:pt x="1337" y="31"/>
                    <a:pt x="8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2"/>
            <p:cNvSpPr/>
            <p:nvPr/>
          </p:nvSpPr>
          <p:spPr>
            <a:xfrm>
              <a:off x="5794350" y="2059450"/>
              <a:ext cx="86650" cy="23400"/>
            </a:xfrm>
            <a:custGeom>
              <a:avLst/>
              <a:gdLst/>
              <a:ahLst/>
              <a:cxnLst/>
              <a:rect l="l" t="t" r="r" b="b"/>
              <a:pathLst>
                <a:path w="3466" h="936" extrusionOk="0">
                  <a:moveTo>
                    <a:pt x="1796" y="0"/>
                  </a:moveTo>
                  <a:cubicBezTo>
                    <a:pt x="1755" y="0"/>
                    <a:pt x="1713" y="2"/>
                    <a:pt x="1672" y="4"/>
                  </a:cubicBezTo>
                  <a:cubicBezTo>
                    <a:pt x="1186" y="4"/>
                    <a:pt x="730" y="156"/>
                    <a:pt x="365" y="460"/>
                  </a:cubicBezTo>
                  <a:cubicBezTo>
                    <a:pt x="91" y="673"/>
                    <a:pt x="0" y="886"/>
                    <a:pt x="61" y="916"/>
                  </a:cubicBezTo>
                  <a:cubicBezTo>
                    <a:pt x="75" y="930"/>
                    <a:pt x="94" y="936"/>
                    <a:pt x="120" y="936"/>
                  </a:cubicBezTo>
                  <a:cubicBezTo>
                    <a:pt x="327" y="936"/>
                    <a:pt x="922" y="548"/>
                    <a:pt x="1733" y="521"/>
                  </a:cubicBezTo>
                  <a:cubicBezTo>
                    <a:pt x="1761" y="520"/>
                    <a:pt x="1790" y="520"/>
                    <a:pt x="1818" y="520"/>
                  </a:cubicBezTo>
                  <a:cubicBezTo>
                    <a:pt x="2556" y="520"/>
                    <a:pt x="3153" y="846"/>
                    <a:pt x="3348" y="846"/>
                  </a:cubicBezTo>
                  <a:cubicBezTo>
                    <a:pt x="3375" y="846"/>
                    <a:pt x="3394" y="839"/>
                    <a:pt x="3405" y="825"/>
                  </a:cubicBezTo>
                  <a:cubicBezTo>
                    <a:pt x="3465" y="795"/>
                    <a:pt x="3344" y="582"/>
                    <a:pt x="3040" y="369"/>
                  </a:cubicBezTo>
                  <a:cubicBezTo>
                    <a:pt x="2651" y="147"/>
                    <a:pt x="2236" y="0"/>
                    <a:pt x="17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2"/>
            <p:cNvSpPr/>
            <p:nvPr/>
          </p:nvSpPr>
          <p:spPr>
            <a:xfrm>
              <a:off x="6017750" y="2130925"/>
              <a:ext cx="41825" cy="40400"/>
            </a:xfrm>
            <a:custGeom>
              <a:avLst/>
              <a:gdLst/>
              <a:ahLst/>
              <a:cxnLst/>
              <a:rect l="l" t="t" r="r" b="b"/>
              <a:pathLst>
                <a:path w="1673" h="1616" extrusionOk="0">
                  <a:moveTo>
                    <a:pt x="794" y="1"/>
                  </a:moveTo>
                  <a:cubicBezTo>
                    <a:pt x="363" y="1"/>
                    <a:pt x="1" y="327"/>
                    <a:pt x="1" y="793"/>
                  </a:cubicBezTo>
                  <a:cubicBezTo>
                    <a:pt x="1" y="1249"/>
                    <a:pt x="365" y="1613"/>
                    <a:pt x="821" y="1613"/>
                  </a:cubicBezTo>
                  <a:cubicBezTo>
                    <a:pt x="839" y="1615"/>
                    <a:pt x="857" y="1615"/>
                    <a:pt x="874" y="1615"/>
                  </a:cubicBezTo>
                  <a:cubicBezTo>
                    <a:pt x="1307" y="1615"/>
                    <a:pt x="1672" y="1261"/>
                    <a:pt x="1672" y="823"/>
                  </a:cubicBezTo>
                  <a:cubicBezTo>
                    <a:pt x="1672" y="367"/>
                    <a:pt x="1308" y="3"/>
                    <a:pt x="852" y="3"/>
                  </a:cubicBezTo>
                  <a:cubicBezTo>
                    <a:pt x="832" y="1"/>
                    <a:pt x="813" y="1"/>
                    <a:pt x="7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2"/>
            <p:cNvSpPr/>
            <p:nvPr/>
          </p:nvSpPr>
          <p:spPr>
            <a:xfrm>
              <a:off x="6019275" y="2058775"/>
              <a:ext cx="85900" cy="23325"/>
            </a:xfrm>
            <a:custGeom>
              <a:avLst/>
              <a:gdLst/>
              <a:ahLst/>
              <a:cxnLst/>
              <a:rect l="l" t="t" r="r" b="b"/>
              <a:pathLst>
                <a:path w="3436" h="933" extrusionOk="0">
                  <a:moveTo>
                    <a:pt x="1642" y="1"/>
                  </a:moveTo>
                  <a:cubicBezTo>
                    <a:pt x="1186" y="31"/>
                    <a:pt x="730" y="183"/>
                    <a:pt x="335" y="487"/>
                  </a:cubicBezTo>
                  <a:cubicBezTo>
                    <a:pt x="92" y="670"/>
                    <a:pt x="0" y="882"/>
                    <a:pt x="61" y="913"/>
                  </a:cubicBezTo>
                  <a:cubicBezTo>
                    <a:pt x="71" y="926"/>
                    <a:pt x="89" y="932"/>
                    <a:pt x="112" y="932"/>
                  </a:cubicBezTo>
                  <a:cubicBezTo>
                    <a:pt x="304" y="932"/>
                    <a:pt x="919" y="548"/>
                    <a:pt x="1703" y="548"/>
                  </a:cubicBezTo>
                  <a:cubicBezTo>
                    <a:pt x="2474" y="548"/>
                    <a:pt x="3106" y="874"/>
                    <a:pt x="3333" y="874"/>
                  </a:cubicBezTo>
                  <a:cubicBezTo>
                    <a:pt x="3365" y="874"/>
                    <a:pt x="3390" y="867"/>
                    <a:pt x="3405" y="852"/>
                  </a:cubicBezTo>
                  <a:cubicBezTo>
                    <a:pt x="3435" y="791"/>
                    <a:pt x="3314" y="609"/>
                    <a:pt x="3010" y="396"/>
                  </a:cubicBezTo>
                  <a:cubicBezTo>
                    <a:pt x="2614" y="123"/>
                    <a:pt x="2128" y="1"/>
                    <a:pt x="16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2"/>
            <p:cNvSpPr/>
            <p:nvPr/>
          </p:nvSpPr>
          <p:spPr>
            <a:xfrm>
              <a:off x="5882500" y="2062575"/>
              <a:ext cx="67650" cy="191525"/>
            </a:xfrm>
            <a:custGeom>
              <a:avLst/>
              <a:gdLst/>
              <a:ahLst/>
              <a:cxnLst/>
              <a:rect l="l" t="t" r="r" b="b"/>
              <a:pathLst>
                <a:path w="2706" h="7661" extrusionOk="0">
                  <a:moveTo>
                    <a:pt x="2611" y="1"/>
                  </a:moveTo>
                  <a:cubicBezTo>
                    <a:pt x="2481" y="1"/>
                    <a:pt x="1696" y="2026"/>
                    <a:pt x="790" y="4560"/>
                  </a:cubicBezTo>
                  <a:lnTo>
                    <a:pt x="183" y="6354"/>
                  </a:lnTo>
                  <a:cubicBezTo>
                    <a:pt x="31" y="6627"/>
                    <a:pt x="0" y="6962"/>
                    <a:pt x="61" y="7265"/>
                  </a:cubicBezTo>
                  <a:cubicBezTo>
                    <a:pt x="122" y="7448"/>
                    <a:pt x="274" y="7569"/>
                    <a:pt x="456" y="7600"/>
                  </a:cubicBezTo>
                  <a:cubicBezTo>
                    <a:pt x="578" y="7630"/>
                    <a:pt x="699" y="7661"/>
                    <a:pt x="821" y="7661"/>
                  </a:cubicBezTo>
                  <a:cubicBezTo>
                    <a:pt x="1794" y="7661"/>
                    <a:pt x="2371" y="7661"/>
                    <a:pt x="2371" y="7600"/>
                  </a:cubicBezTo>
                  <a:cubicBezTo>
                    <a:pt x="2371" y="7569"/>
                    <a:pt x="1794" y="7478"/>
                    <a:pt x="882" y="7387"/>
                  </a:cubicBezTo>
                  <a:cubicBezTo>
                    <a:pt x="638" y="7357"/>
                    <a:pt x="426" y="7326"/>
                    <a:pt x="365" y="7174"/>
                  </a:cubicBezTo>
                  <a:cubicBezTo>
                    <a:pt x="335" y="6931"/>
                    <a:pt x="395" y="6688"/>
                    <a:pt x="517" y="6475"/>
                  </a:cubicBezTo>
                  <a:cubicBezTo>
                    <a:pt x="730" y="5898"/>
                    <a:pt x="942" y="5290"/>
                    <a:pt x="1155" y="4682"/>
                  </a:cubicBezTo>
                  <a:cubicBezTo>
                    <a:pt x="2067" y="2129"/>
                    <a:pt x="2705" y="31"/>
                    <a:pt x="2614" y="1"/>
                  </a:cubicBezTo>
                  <a:cubicBezTo>
                    <a:pt x="2613" y="1"/>
                    <a:pt x="2612" y="1"/>
                    <a:pt x="26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2"/>
            <p:cNvSpPr/>
            <p:nvPr/>
          </p:nvSpPr>
          <p:spPr>
            <a:xfrm>
              <a:off x="5931875" y="2459250"/>
              <a:ext cx="220400" cy="104175"/>
            </a:xfrm>
            <a:custGeom>
              <a:avLst/>
              <a:gdLst/>
              <a:ahLst/>
              <a:cxnLst/>
              <a:rect l="l" t="t" r="r" b="b"/>
              <a:pathLst>
                <a:path w="8816" h="4167" extrusionOk="0">
                  <a:moveTo>
                    <a:pt x="8816" y="0"/>
                  </a:moveTo>
                  <a:cubicBezTo>
                    <a:pt x="6171" y="1642"/>
                    <a:pt x="3101" y="2523"/>
                    <a:pt x="1" y="2554"/>
                  </a:cubicBezTo>
                  <a:lnTo>
                    <a:pt x="122" y="4134"/>
                  </a:lnTo>
                  <a:cubicBezTo>
                    <a:pt x="436" y="4156"/>
                    <a:pt x="739" y="4166"/>
                    <a:pt x="1033" y="4166"/>
                  </a:cubicBezTo>
                  <a:cubicBezTo>
                    <a:pt x="6939" y="4166"/>
                    <a:pt x="8815" y="1"/>
                    <a:pt x="8816" y="0"/>
                  </a:cubicBezTo>
                  <a:close/>
                </a:path>
              </a:pathLst>
            </a:custGeom>
            <a:solidFill>
              <a:srgbClr val="7C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2"/>
            <p:cNvSpPr/>
            <p:nvPr/>
          </p:nvSpPr>
          <p:spPr>
            <a:xfrm>
              <a:off x="5942525" y="2281425"/>
              <a:ext cx="94875" cy="68000"/>
            </a:xfrm>
            <a:custGeom>
              <a:avLst/>
              <a:gdLst/>
              <a:ahLst/>
              <a:cxnLst/>
              <a:rect l="l" t="t" r="r" b="b"/>
              <a:pathLst>
                <a:path w="3795" h="2720" extrusionOk="0">
                  <a:moveTo>
                    <a:pt x="1976" y="1"/>
                  </a:moveTo>
                  <a:cubicBezTo>
                    <a:pt x="1216" y="31"/>
                    <a:pt x="548" y="396"/>
                    <a:pt x="152" y="1034"/>
                  </a:cubicBezTo>
                  <a:lnTo>
                    <a:pt x="92" y="1065"/>
                  </a:lnTo>
                  <a:cubicBezTo>
                    <a:pt x="0" y="1217"/>
                    <a:pt x="0" y="1399"/>
                    <a:pt x="61" y="1551"/>
                  </a:cubicBezTo>
                  <a:cubicBezTo>
                    <a:pt x="152" y="1673"/>
                    <a:pt x="244" y="1794"/>
                    <a:pt x="365" y="1885"/>
                  </a:cubicBezTo>
                  <a:cubicBezTo>
                    <a:pt x="760" y="2250"/>
                    <a:pt x="1216" y="2524"/>
                    <a:pt x="1733" y="2676"/>
                  </a:cubicBezTo>
                  <a:cubicBezTo>
                    <a:pt x="1850" y="2706"/>
                    <a:pt x="1964" y="2720"/>
                    <a:pt x="2075" y="2720"/>
                  </a:cubicBezTo>
                  <a:cubicBezTo>
                    <a:pt x="3088" y="2720"/>
                    <a:pt x="3795" y="1543"/>
                    <a:pt x="3192" y="639"/>
                  </a:cubicBezTo>
                  <a:cubicBezTo>
                    <a:pt x="2918" y="244"/>
                    <a:pt x="2462" y="1"/>
                    <a:pt x="1976" y="1"/>
                  </a:cubicBezTo>
                  <a:close/>
                </a:path>
              </a:pathLst>
            </a:custGeom>
            <a:solidFill>
              <a:srgbClr val="F8C9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2"/>
            <p:cNvSpPr/>
            <p:nvPr/>
          </p:nvSpPr>
          <p:spPr>
            <a:xfrm>
              <a:off x="5937975" y="2267000"/>
              <a:ext cx="76000" cy="66900"/>
            </a:xfrm>
            <a:custGeom>
              <a:avLst/>
              <a:gdLst/>
              <a:ahLst/>
              <a:cxnLst/>
              <a:rect l="l" t="t" r="r" b="b"/>
              <a:pathLst>
                <a:path w="3040" h="2676" extrusionOk="0">
                  <a:moveTo>
                    <a:pt x="2857" y="0"/>
                  </a:moveTo>
                  <a:cubicBezTo>
                    <a:pt x="2705" y="0"/>
                    <a:pt x="2736" y="1003"/>
                    <a:pt x="1915" y="1702"/>
                  </a:cubicBezTo>
                  <a:cubicBezTo>
                    <a:pt x="1064" y="2432"/>
                    <a:pt x="0" y="2341"/>
                    <a:pt x="0" y="2462"/>
                  </a:cubicBezTo>
                  <a:cubicBezTo>
                    <a:pt x="0" y="2554"/>
                    <a:pt x="243" y="2675"/>
                    <a:pt x="699" y="2675"/>
                  </a:cubicBezTo>
                  <a:cubicBezTo>
                    <a:pt x="1277" y="2645"/>
                    <a:pt x="1824" y="2462"/>
                    <a:pt x="2280" y="2067"/>
                  </a:cubicBezTo>
                  <a:cubicBezTo>
                    <a:pt x="2705" y="1702"/>
                    <a:pt x="2979" y="1186"/>
                    <a:pt x="3040" y="639"/>
                  </a:cubicBezTo>
                  <a:cubicBezTo>
                    <a:pt x="3040" y="244"/>
                    <a:pt x="2918" y="0"/>
                    <a:pt x="28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2"/>
            <p:cNvSpPr/>
            <p:nvPr/>
          </p:nvSpPr>
          <p:spPr>
            <a:xfrm>
              <a:off x="6008625" y="2002000"/>
              <a:ext cx="107175" cy="29625"/>
            </a:xfrm>
            <a:custGeom>
              <a:avLst/>
              <a:gdLst/>
              <a:ahLst/>
              <a:cxnLst/>
              <a:rect l="l" t="t" r="r" b="b"/>
              <a:pathLst>
                <a:path w="4287" h="1185" extrusionOk="0">
                  <a:moveTo>
                    <a:pt x="1817" y="0"/>
                  </a:moveTo>
                  <a:cubicBezTo>
                    <a:pt x="1396" y="0"/>
                    <a:pt x="970" y="74"/>
                    <a:pt x="578" y="235"/>
                  </a:cubicBezTo>
                  <a:cubicBezTo>
                    <a:pt x="214" y="418"/>
                    <a:pt x="1" y="600"/>
                    <a:pt x="62" y="722"/>
                  </a:cubicBezTo>
                  <a:cubicBezTo>
                    <a:pt x="153" y="965"/>
                    <a:pt x="1065" y="843"/>
                    <a:pt x="2129" y="935"/>
                  </a:cubicBezTo>
                  <a:cubicBezTo>
                    <a:pt x="2884" y="1021"/>
                    <a:pt x="3548" y="1184"/>
                    <a:pt x="3924" y="1184"/>
                  </a:cubicBezTo>
                  <a:cubicBezTo>
                    <a:pt x="4077" y="1184"/>
                    <a:pt x="4182" y="1157"/>
                    <a:pt x="4226" y="1087"/>
                  </a:cubicBezTo>
                  <a:cubicBezTo>
                    <a:pt x="4287" y="965"/>
                    <a:pt x="4135" y="752"/>
                    <a:pt x="3770" y="509"/>
                  </a:cubicBezTo>
                  <a:cubicBezTo>
                    <a:pt x="3284" y="235"/>
                    <a:pt x="2767" y="53"/>
                    <a:pt x="2220" y="23"/>
                  </a:cubicBezTo>
                  <a:cubicBezTo>
                    <a:pt x="2087" y="8"/>
                    <a:pt x="1952" y="0"/>
                    <a:pt x="18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2"/>
            <p:cNvSpPr/>
            <p:nvPr/>
          </p:nvSpPr>
          <p:spPr>
            <a:xfrm>
              <a:off x="5801175" y="1991775"/>
              <a:ext cx="80575" cy="26650"/>
            </a:xfrm>
            <a:custGeom>
              <a:avLst/>
              <a:gdLst/>
              <a:ahLst/>
              <a:cxnLst/>
              <a:rect l="l" t="t" r="r" b="b"/>
              <a:pathLst>
                <a:path w="3223" h="1066" extrusionOk="0">
                  <a:moveTo>
                    <a:pt x="1719" y="1"/>
                  </a:moveTo>
                  <a:cubicBezTo>
                    <a:pt x="1663" y="1"/>
                    <a:pt x="1607" y="2"/>
                    <a:pt x="1551" y="6"/>
                  </a:cubicBezTo>
                  <a:cubicBezTo>
                    <a:pt x="1125" y="6"/>
                    <a:pt x="700" y="189"/>
                    <a:pt x="335" y="462"/>
                  </a:cubicBezTo>
                  <a:cubicBezTo>
                    <a:pt x="92" y="675"/>
                    <a:pt x="1" y="888"/>
                    <a:pt x="62" y="979"/>
                  </a:cubicBezTo>
                  <a:cubicBezTo>
                    <a:pt x="116" y="1042"/>
                    <a:pt x="209" y="1065"/>
                    <a:pt x="332" y="1065"/>
                  </a:cubicBezTo>
                  <a:cubicBezTo>
                    <a:pt x="621" y="1065"/>
                    <a:pt x="1079" y="939"/>
                    <a:pt x="1612" y="918"/>
                  </a:cubicBezTo>
                  <a:cubicBezTo>
                    <a:pt x="1686" y="915"/>
                    <a:pt x="1759" y="914"/>
                    <a:pt x="1831" y="914"/>
                  </a:cubicBezTo>
                  <a:cubicBezTo>
                    <a:pt x="2176" y="914"/>
                    <a:pt x="2486" y="942"/>
                    <a:pt x="2724" y="942"/>
                  </a:cubicBezTo>
                  <a:cubicBezTo>
                    <a:pt x="2941" y="942"/>
                    <a:pt x="3096" y="919"/>
                    <a:pt x="3162" y="827"/>
                  </a:cubicBezTo>
                  <a:cubicBezTo>
                    <a:pt x="3223" y="705"/>
                    <a:pt x="3101" y="492"/>
                    <a:pt x="2828" y="310"/>
                  </a:cubicBezTo>
                  <a:cubicBezTo>
                    <a:pt x="2508" y="97"/>
                    <a:pt x="2118" y="1"/>
                    <a:pt x="17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2"/>
            <p:cNvSpPr/>
            <p:nvPr/>
          </p:nvSpPr>
          <p:spPr>
            <a:xfrm>
              <a:off x="5903775" y="1804225"/>
              <a:ext cx="436950" cy="465075"/>
            </a:xfrm>
            <a:custGeom>
              <a:avLst/>
              <a:gdLst/>
              <a:ahLst/>
              <a:cxnLst/>
              <a:rect l="l" t="t" r="r" b="b"/>
              <a:pathLst>
                <a:path w="17478" h="18603" extrusionOk="0">
                  <a:moveTo>
                    <a:pt x="3040" y="0"/>
                  </a:moveTo>
                  <a:lnTo>
                    <a:pt x="0" y="1611"/>
                  </a:lnTo>
                  <a:lnTo>
                    <a:pt x="243" y="1703"/>
                  </a:lnTo>
                  <a:cubicBezTo>
                    <a:pt x="243" y="1703"/>
                    <a:pt x="285" y="1701"/>
                    <a:pt x="363" y="1701"/>
                  </a:cubicBezTo>
                  <a:cubicBezTo>
                    <a:pt x="1248" y="1701"/>
                    <a:pt x="6872" y="1957"/>
                    <a:pt x="11368" y="8268"/>
                  </a:cubicBezTo>
                  <a:cubicBezTo>
                    <a:pt x="14590" y="12797"/>
                    <a:pt x="15411" y="18603"/>
                    <a:pt x="15411" y="18603"/>
                  </a:cubicBezTo>
                  <a:lnTo>
                    <a:pt x="17478" y="7478"/>
                  </a:lnTo>
                  <a:lnTo>
                    <a:pt x="15532" y="2523"/>
                  </a:lnTo>
                  <a:lnTo>
                    <a:pt x="11186" y="213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2"/>
            <p:cNvSpPr/>
            <p:nvPr/>
          </p:nvSpPr>
          <p:spPr>
            <a:xfrm>
              <a:off x="5686450" y="1756350"/>
              <a:ext cx="547900" cy="326025"/>
            </a:xfrm>
            <a:custGeom>
              <a:avLst/>
              <a:gdLst/>
              <a:ahLst/>
              <a:cxnLst/>
              <a:rect l="l" t="t" r="r" b="b"/>
              <a:pathLst>
                <a:path w="21916" h="13041" extrusionOk="0">
                  <a:moveTo>
                    <a:pt x="10517" y="1"/>
                  </a:moveTo>
                  <a:lnTo>
                    <a:pt x="4955" y="1642"/>
                  </a:lnTo>
                  <a:lnTo>
                    <a:pt x="0" y="7995"/>
                  </a:lnTo>
                  <a:lnTo>
                    <a:pt x="2128" y="13040"/>
                  </a:lnTo>
                  <a:cubicBezTo>
                    <a:pt x="3135" y="6726"/>
                    <a:pt x="8432" y="3232"/>
                    <a:pt x="15675" y="3232"/>
                  </a:cubicBezTo>
                  <a:cubicBezTo>
                    <a:pt x="17393" y="3232"/>
                    <a:pt x="19220" y="3428"/>
                    <a:pt x="21125" y="3830"/>
                  </a:cubicBezTo>
                  <a:lnTo>
                    <a:pt x="21915" y="1399"/>
                  </a:lnTo>
                  <a:lnTo>
                    <a:pt x="10517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2"/>
            <p:cNvSpPr/>
            <p:nvPr/>
          </p:nvSpPr>
          <p:spPr>
            <a:xfrm>
              <a:off x="6228250" y="2229200"/>
              <a:ext cx="118550" cy="124700"/>
            </a:xfrm>
            <a:custGeom>
              <a:avLst/>
              <a:gdLst/>
              <a:ahLst/>
              <a:cxnLst/>
              <a:rect l="l" t="t" r="r" b="b"/>
              <a:pathLst>
                <a:path w="4742" h="4988" extrusionOk="0">
                  <a:moveTo>
                    <a:pt x="2243" y="0"/>
                  </a:moveTo>
                  <a:cubicBezTo>
                    <a:pt x="1995" y="0"/>
                    <a:pt x="1756" y="69"/>
                    <a:pt x="1550" y="205"/>
                  </a:cubicBezTo>
                  <a:cubicBezTo>
                    <a:pt x="1034" y="418"/>
                    <a:pt x="608" y="813"/>
                    <a:pt x="365" y="1330"/>
                  </a:cubicBezTo>
                  <a:cubicBezTo>
                    <a:pt x="0" y="2272"/>
                    <a:pt x="152" y="3336"/>
                    <a:pt x="821" y="4096"/>
                  </a:cubicBezTo>
                  <a:cubicBezTo>
                    <a:pt x="1240" y="4707"/>
                    <a:pt x="1872" y="4988"/>
                    <a:pt x="2497" y="4988"/>
                  </a:cubicBezTo>
                  <a:cubicBezTo>
                    <a:pt x="3457" y="4988"/>
                    <a:pt x="4400" y="4326"/>
                    <a:pt x="4529" y="3184"/>
                  </a:cubicBezTo>
                  <a:cubicBezTo>
                    <a:pt x="4742" y="2363"/>
                    <a:pt x="4529" y="1452"/>
                    <a:pt x="3921" y="813"/>
                  </a:cubicBezTo>
                  <a:cubicBezTo>
                    <a:pt x="3587" y="479"/>
                    <a:pt x="3131" y="205"/>
                    <a:pt x="2675" y="53"/>
                  </a:cubicBezTo>
                  <a:lnTo>
                    <a:pt x="2766" y="53"/>
                  </a:lnTo>
                  <a:cubicBezTo>
                    <a:pt x="2675" y="53"/>
                    <a:pt x="2584" y="23"/>
                    <a:pt x="2493" y="23"/>
                  </a:cubicBezTo>
                  <a:cubicBezTo>
                    <a:pt x="2409" y="8"/>
                    <a:pt x="2325" y="0"/>
                    <a:pt x="224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2"/>
            <p:cNvSpPr/>
            <p:nvPr/>
          </p:nvSpPr>
          <p:spPr>
            <a:xfrm>
              <a:off x="6265475" y="1917450"/>
              <a:ext cx="100325" cy="246225"/>
            </a:xfrm>
            <a:custGeom>
              <a:avLst/>
              <a:gdLst/>
              <a:ahLst/>
              <a:cxnLst/>
              <a:rect l="l" t="t" r="r" b="b"/>
              <a:pathLst>
                <a:path w="4013" h="9849" extrusionOk="0">
                  <a:moveTo>
                    <a:pt x="3496" y="0"/>
                  </a:moveTo>
                  <a:cubicBezTo>
                    <a:pt x="3739" y="517"/>
                    <a:pt x="3830" y="1095"/>
                    <a:pt x="3800" y="1642"/>
                  </a:cubicBezTo>
                  <a:cubicBezTo>
                    <a:pt x="3739" y="2250"/>
                    <a:pt x="3527" y="2827"/>
                    <a:pt x="3131" y="3283"/>
                  </a:cubicBezTo>
                  <a:cubicBezTo>
                    <a:pt x="2919" y="3557"/>
                    <a:pt x="2615" y="3769"/>
                    <a:pt x="2311" y="3952"/>
                  </a:cubicBezTo>
                  <a:cubicBezTo>
                    <a:pt x="1946" y="4104"/>
                    <a:pt x="1612" y="4347"/>
                    <a:pt x="1308" y="4621"/>
                  </a:cubicBezTo>
                  <a:cubicBezTo>
                    <a:pt x="1004" y="4955"/>
                    <a:pt x="882" y="5411"/>
                    <a:pt x="1004" y="5836"/>
                  </a:cubicBezTo>
                  <a:cubicBezTo>
                    <a:pt x="1095" y="6231"/>
                    <a:pt x="1247" y="6566"/>
                    <a:pt x="1338" y="6900"/>
                  </a:cubicBezTo>
                  <a:cubicBezTo>
                    <a:pt x="1490" y="7478"/>
                    <a:pt x="1429" y="8086"/>
                    <a:pt x="1156" y="8633"/>
                  </a:cubicBezTo>
                  <a:cubicBezTo>
                    <a:pt x="973" y="8997"/>
                    <a:pt x="730" y="9332"/>
                    <a:pt x="396" y="9575"/>
                  </a:cubicBezTo>
                  <a:cubicBezTo>
                    <a:pt x="153" y="9757"/>
                    <a:pt x="1" y="9818"/>
                    <a:pt x="31" y="9849"/>
                  </a:cubicBezTo>
                  <a:cubicBezTo>
                    <a:pt x="183" y="9818"/>
                    <a:pt x="335" y="9757"/>
                    <a:pt x="457" y="9666"/>
                  </a:cubicBezTo>
                  <a:cubicBezTo>
                    <a:pt x="821" y="9423"/>
                    <a:pt x="1125" y="9119"/>
                    <a:pt x="1338" y="8724"/>
                  </a:cubicBezTo>
                  <a:cubicBezTo>
                    <a:pt x="1672" y="8146"/>
                    <a:pt x="1733" y="7478"/>
                    <a:pt x="1551" y="6809"/>
                  </a:cubicBezTo>
                  <a:cubicBezTo>
                    <a:pt x="1460" y="6475"/>
                    <a:pt x="1338" y="6140"/>
                    <a:pt x="1277" y="5776"/>
                  </a:cubicBezTo>
                  <a:cubicBezTo>
                    <a:pt x="1186" y="5441"/>
                    <a:pt x="1247" y="5046"/>
                    <a:pt x="1490" y="4803"/>
                  </a:cubicBezTo>
                  <a:cubicBezTo>
                    <a:pt x="1794" y="4529"/>
                    <a:pt x="2098" y="4317"/>
                    <a:pt x="2432" y="4165"/>
                  </a:cubicBezTo>
                  <a:cubicBezTo>
                    <a:pt x="2797" y="3982"/>
                    <a:pt x="3101" y="3739"/>
                    <a:pt x="3344" y="3435"/>
                  </a:cubicBezTo>
                  <a:cubicBezTo>
                    <a:pt x="3739" y="2918"/>
                    <a:pt x="3952" y="2280"/>
                    <a:pt x="3982" y="1642"/>
                  </a:cubicBezTo>
                  <a:cubicBezTo>
                    <a:pt x="4013" y="1216"/>
                    <a:pt x="3922" y="791"/>
                    <a:pt x="3770" y="396"/>
                  </a:cubicBezTo>
                  <a:cubicBezTo>
                    <a:pt x="3709" y="244"/>
                    <a:pt x="3618" y="122"/>
                    <a:pt x="3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2"/>
            <p:cNvSpPr/>
            <p:nvPr/>
          </p:nvSpPr>
          <p:spPr>
            <a:xfrm>
              <a:off x="6222925" y="1825500"/>
              <a:ext cx="89700" cy="238200"/>
            </a:xfrm>
            <a:custGeom>
              <a:avLst/>
              <a:gdLst/>
              <a:ahLst/>
              <a:cxnLst/>
              <a:rect l="l" t="t" r="r" b="b"/>
              <a:pathLst>
                <a:path w="3588" h="9528" extrusionOk="0">
                  <a:moveTo>
                    <a:pt x="3040" y="1"/>
                  </a:moveTo>
                  <a:lnTo>
                    <a:pt x="3040" y="1"/>
                  </a:lnTo>
                  <a:cubicBezTo>
                    <a:pt x="3253" y="487"/>
                    <a:pt x="3344" y="1004"/>
                    <a:pt x="3374" y="1551"/>
                  </a:cubicBezTo>
                  <a:cubicBezTo>
                    <a:pt x="3374" y="2098"/>
                    <a:pt x="3222" y="2675"/>
                    <a:pt x="2918" y="3162"/>
                  </a:cubicBezTo>
                  <a:cubicBezTo>
                    <a:pt x="2584" y="3709"/>
                    <a:pt x="1976" y="4074"/>
                    <a:pt x="1399" y="4560"/>
                  </a:cubicBezTo>
                  <a:cubicBezTo>
                    <a:pt x="1095" y="4803"/>
                    <a:pt x="821" y="5107"/>
                    <a:pt x="639" y="5441"/>
                  </a:cubicBezTo>
                  <a:cubicBezTo>
                    <a:pt x="456" y="5776"/>
                    <a:pt x="396" y="6140"/>
                    <a:pt x="456" y="6536"/>
                  </a:cubicBezTo>
                  <a:cubicBezTo>
                    <a:pt x="548" y="7204"/>
                    <a:pt x="760" y="7751"/>
                    <a:pt x="730" y="8238"/>
                  </a:cubicBezTo>
                  <a:cubicBezTo>
                    <a:pt x="730" y="8633"/>
                    <a:pt x="608" y="8998"/>
                    <a:pt x="365" y="9271"/>
                  </a:cubicBezTo>
                  <a:cubicBezTo>
                    <a:pt x="152" y="9484"/>
                    <a:pt x="0" y="9484"/>
                    <a:pt x="0" y="9514"/>
                  </a:cubicBezTo>
                  <a:cubicBezTo>
                    <a:pt x="11" y="9524"/>
                    <a:pt x="21" y="9528"/>
                    <a:pt x="32" y="9528"/>
                  </a:cubicBezTo>
                  <a:cubicBezTo>
                    <a:pt x="54" y="9528"/>
                    <a:pt x="81" y="9514"/>
                    <a:pt x="122" y="9514"/>
                  </a:cubicBezTo>
                  <a:cubicBezTo>
                    <a:pt x="244" y="9484"/>
                    <a:pt x="335" y="9423"/>
                    <a:pt x="426" y="9362"/>
                  </a:cubicBezTo>
                  <a:cubicBezTo>
                    <a:pt x="730" y="9089"/>
                    <a:pt x="912" y="8663"/>
                    <a:pt x="912" y="8268"/>
                  </a:cubicBezTo>
                  <a:cubicBezTo>
                    <a:pt x="943" y="7721"/>
                    <a:pt x="730" y="7143"/>
                    <a:pt x="700" y="6505"/>
                  </a:cubicBezTo>
                  <a:cubicBezTo>
                    <a:pt x="669" y="6201"/>
                    <a:pt x="700" y="5867"/>
                    <a:pt x="852" y="5563"/>
                  </a:cubicBezTo>
                  <a:cubicBezTo>
                    <a:pt x="1034" y="5259"/>
                    <a:pt x="1277" y="4985"/>
                    <a:pt x="1551" y="4773"/>
                  </a:cubicBezTo>
                  <a:cubicBezTo>
                    <a:pt x="2128" y="4317"/>
                    <a:pt x="2766" y="3891"/>
                    <a:pt x="3131" y="3283"/>
                  </a:cubicBezTo>
                  <a:cubicBezTo>
                    <a:pt x="3435" y="2767"/>
                    <a:pt x="3587" y="2159"/>
                    <a:pt x="3557" y="1551"/>
                  </a:cubicBezTo>
                  <a:cubicBezTo>
                    <a:pt x="3557" y="1125"/>
                    <a:pt x="3435" y="730"/>
                    <a:pt x="3283" y="365"/>
                  </a:cubicBezTo>
                  <a:cubicBezTo>
                    <a:pt x="3222" y="244"/>
                    <a:pt x="3131" y="92"/>
                    <a:pt x="3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2"/>
            <p:cNvSpPr/>
            <p:nvPr/>
          </p:nvSpPr>
          <p:spPr>
            <a:xfrm>
              <a:off x="6127925" y="1817150"/>
              <a:ext cx="66900" cy="132750"/>
            </a:xfrm>
            <a:custGeom>
              <a:avLst/>
              <a:gdLst/>
              <a:ahLst/>
              <a:cxnLst/>
              <a:rect l="l" t="t" r="r" b="b"/>
              <a:pathLst>
                <a:path w="2676" h="5310" extrusionOk="0">
                  <a:moveTo>
                    <a:pt x="2463" y="0"/>
                  </a:moveTo>
                  <a:cubicBezTo>
                    <a:pt x="2463" y="304"/>
                    <a:pt x="2463" y="608"/>
                    <a:pt x="2402" y="942"/>
                  </a:cubicBezTo>
                  <a:cubicBezTo>
                    <a:pt x="2341" y="1246"/>
                    <a:pt x="2189" y="1550"/>
                    <a:pt x="1977" y="1824"/>
                  </a:cubicBezTo>
                  <a:cubicBezTo>
                    <a:pt x="1703" y="2128"/>
                    <a:pt x="1369" y="2401"/>
                    <a:pt x="1004" y="2553"/>
                  </a:cubicBezTo>
                  <a:cubicBezTo>
                    <a:pt x="791" y="2675"/>
                    <a:pt x="609" y="2827"/>
                    <a:pt x="457" y="3009"/>
                  </a:cubicBezTo>
                  <a:cubicBezTo>
                    <a:pt x="305" y="3192"/>
                    <a:pt x="214" y="3435"/>
                    <a:pt x="244" y="3678"/>
                  </a:cubicBezTo>
                  <a:cubicBezTo>
                    <a:pt x="305" y="4104"/>
                    <a:pt x="518" y="4438"/>
                    <a:pt x="518" y="4681"/>
                  </a:cubicBezTo>
                  <a:cubicBezTo>
                    <a:pt x="548" y="4894"/>
                    <a:pt x="427" y="5107"/>
                    <a:pt x="244" y="5198"/>
                  </a:cubicBezTo>
                  <a:cubicBezTo>
                    <a:pt x="123" y="5259"/>
                    <a:pt x="31" y="5228"/>
                    <a:pt x="1" y="5259"/>
                  </a:cubicBezTo>
                  <a:cubicBezTo>
                    <a:pt x="1" y="5259"/>
                    <a:pt x="52" y="5310"/>
                    <a:pt x="155" y="5310"/>
                  </a:cubicBezTo>
                  <a:cubicBezTo>
                    <a:pt x="189" y="5310"/>
                    <a:pt x="229" y="5304"/>
                    <a:pt x="275" y="5289"/>
                  </a:cubicBezTo>
                  <a:cubicBezTo>
                    <a:pt x="396" y="5259"/>
                    <a:pt x="487" y="5198"/>
                    <a:pt x="578" y="5107"/>
                  </a:cubicBezTo>
                  <a:cubicBezTo>
                    <a:pt x="670" y="4985"/>
                    <a:pt x="700" y="4833"/>
                    <a:pt x="700" y="4681"/>
                  </a:cubicBezTo>
                  <a:cubicBezTo>
                    <a:pt x="700" y="4347"/>
                    <a:pt x="518" y="4012"/>
                    <a:pt x="487" y="3648"/>
                  </a:cubicBezTo>
                  <a:cubicBezTo>
                    <a:pt x="457" y="3313"/>
                    <a:pt x="761" y="3009"/>
                    <a:pt x="1126" y="2797"/>
                  </a:cubicBezTo>
                  <a:cubicBezTo>
                    <a:pt x="1551" y="2614"/>
                    <a:pt x="1886" y="2341"/>
                    <a:pt x="2189" y="1976"/>
                  </a:cubicBezTo>
                  <a:cubicBezTo>
                    <a:pt x="2402" y="1672"/>
                    <a:pt x="2554" y="1338"/>
                    <a:pt x="2585" y="973"/>
                  </a:cubicBezTo>
                  <a:cubicBezTo>
                    <a:pt x="2676" y="638"/>
                    <a:pt x="2615" y="304"/>
                    <a:pt x="24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2"/>
            <p:cNvSpPr/>
            <p:nvPr/>
          </p:nvSpPr>
          <p:spPr>
            <a:xfrm>
              <a:off x="6054975" y="1814850"/>
              <a:ext cx="28925" cy="71600"/>
            </a:xfrm>
            <a:custGeom>
              <a:avLst/>
              <a:gdLst/>
              <a:ahLst/>
              <a:cxnLst/>
              <a:rect l="l" t="t" r="r" b="b"/>
              <a:pathLst>
                <a:path w="1157" h="2864" extrusionOk="0">
                  <a:moveTo>
                    <a:pt x="882" y="1"/>
                  </a:moveTo>
                  <a:cubicBezTo>
                    <a:pt x="882" y="1"/>
                    <a:pt x="822" y="1"/>
                    <a:pt x="761" y="62"/>
                  </a:cubicBezTo>
                  <a:cubicBezTo>
                    <a:pt x="670" y="183"/>
                    <a:pt x="609" y="305"/>
                    <a:pt x="639" y="457"/>
                  </a:cubicBezTo>
                  <a:cubicBezTo>
                    <a:pt x="670" y="609"/>
                    <a:pt x="730" y="791"/>
                    <a:pt x="822" y="943"/>
                  </a:cubicBezTo>
                  <a:cubicBezTo>
                    <a:pt x="882" y="1126"/>
                    <a:pt x="882" y="1338"/>
                    <a:pt x="852" y="1521"/>
                  </a:cubicBezTo>
                  <a:cubicBezTo>
                    <a:pt x="730" y="1855"/>
                    <a:pt x="548" y="2189"/>
                    <a:pt x="305" y="2463"/>
                  </a:cubicBezTo>
                  <a:cubicBezTo>
                    <a:pt x="123" y="2676"/>
                    <a:pt x="1" y="2858"/>
                    <a:pt x="31" y="2858"/>
                  </a:cubicBezTo>
                  <a:cubicBezTo>
                    <a:pt x="35" y="2862"/>
                    <a:pt x="41" y="2864"/>
                    <a:pt x="48" y="2864"/>
                  </a:cubicBezTo>
                  <a:cubicBezTo>
                    <a:pt x="101" y="2864"/>
                    <a:pt x="244" y="2771"/>
                    <a:pt x="457" y="2585"/>
                  </a:cubicBezTo>
                  <a:cubicBezTo>
                    <a:pt x="761" y="2341"/>
                    <a:pt x="1004" y="1977"/>
                    <a:pt x="1095" y="1582"/>
                  </a:cubicBezTo>
                  <a:cubicBezTo>
                    <a:pt x="1156" y="1338"/>
                    <a:pt x="1126" y="1095"/>
                    <a:pt x="1065" y="882"/>
                  </a:cubicBezTo>
                  <a:cubicBezTo>
                    <a:pt x="974" y="730"/>
                    <a:pt x="882" y="578"/>
                    <a:pt x="822" y="396"/>
                  </a:cubicBezTo>
                  <a:cubicBezTo>
                    <a:pt x="791" y="275"/>
                    <a:pt x="822" y="123"/>
                    <a:pt x="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2"/>
            <p:cNvSpPr/>
            <p:nvPr/>
          </p:nvSpPr>
          <p:spPr>
            <a:xfrm>
              <a:off x="5827025" y="1732025"/>
              <a:ext cx="69175" cy="141950"/>
            </a:xfrm>
            <a:custGeom>
              <a:avLst/>
              <a:gdLst/>
              <a:ahLst/>
              <a:cxnLst/>
              <a:rect l="l" t="t" r="r" b="b"/>
              <a:pathLst>
                <a:path w="2767" h="5678" extrusionOk="0">
                  <a:moveTo>
                    <a:pt x="0" y="1"/>
                  </a:moveTo>
                  <a:cubicBezTo>
                    <a:pt x="0" y="1"/>
                    <a:pt x="31" y="122"/>
                    <a:pt x="122" y="274"/>
                  </a:cubicBezTo>
                  <a:cubicBezTo>
                    <a:pt x="213" y="426"/>
                    <a:pt x="365" y="639"/>
                    <a:pt x="517" y="913"/>
                  </a:cubicBezTo>
                  <a:cubicBezTo>
                    <a:pt x="699" y="1217"/>
                    <a:pt x="730" y="1581"/>
                    <a:pt x="639" y="1946"/>
                  </a:cubicBezTo>
                  <a:cubicBezTo>
                    <a:pt x="487" y="2372"/>
                    <a:pt x="395" y="2858"/>
                    <a:pt x="365" y="3314"/>
                  </a:cubicBezTo>
                  <a:cubicBezTo>
                    <a:pt x="365" y="3831"/>
                    <a:pt x="517" y="4317"/>
                    <a:pt x="821" y="4712"/>
                  </a:cubicBezTo>
                  <a:cubicBezTo>
                    <a:pt x="1034" y="5047"/>
                    <a:pt x="1368" y="5290"/>
                    <a:pt x="1702" y="5472"/>
                  </a:cubicBezTo>
                  <a:cubicBezTo>
                    <a:pt x="1953" y="5609"/>
                    <a:pt x="2221" y="5677"/>
                    <a:pt x="2493" y="5677"/>
                  </a:cubicBezTo>
                  <a:cubicBezTo>
                    <a:pt x="2584" y="5677"/>
                    <a:pt x="2675" y="5670"/>
                    <a:pt x="2766" y="5654"/>
                  </a:cubicBezTo>
                  <a:cubicBezTo>
                    <a:pt x="2432" y="5563"/>
                    <a:pt x="2098" y="5442"/>
                    <a:pt x="1794" y="5290"/>
                  </a:cubicBezTo>
                  <a:cubicBezTo>
                    <a:pt x="1490" y="5107"/>
                    <a:pt x="1216" y="4864"/>
                    <a:pt x="1003" y="4560"/>
                  </a:cubicBezTo>
                  <a:cubicBezTo>
                    <a:pt x="791" y="4165"/>
                    <a:pt x="639" y="3740"/>
                    <a:pt x="639" y="3314"/>
                  </a:cubicBezTo>
                  <a:cubicBezTo>
                    <a:pt x="669" y="2858"/>
                    <a:pt x="760" y="2402"/>
                    <a:pt x="882" y="1977"/>
                  </a:cubicBezTo>
                  <a:cubicBezTo>
                    <a:pt x="973" y="1581"/>
                    <a:pt x="912" y="1156"/>
                    <a:pt x="699" y="791"/>
                  </a:cubicBezTo>
                  <a:cubicBezTo>
                    <a:pt x="547" y="578"/>
                    <a:pt x="395" y="366"/>
                    <a:pt x="213" y="183"/>
                  </a:cubicBezTo>
                  <a:cubicBezTo>
                    <a:pt x="91" y="62"/>
                    <a:pt x="3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2"/>
            <p:cNvSpPr/>
            <p:nvPr/>
          </p:nvSpPr>
          <p:spPr>
            <a:xfrm>
              <a:off x="5712275" y="1851050"/>
              <a:ext cx="94250" cy="92725"/>
            </a:xfrm>
            <a:custGeom>
              <a:avLst/>
              <a:gdLst/>
              <a:ahLst/>
              <a:cxnLst/>
              <a:rect l="l" t="t" r="r" b="b"/>
              <a:pathLst>
                <a:path w="3770" h="3709" extrusionOk="0">
                  <a:moveTo>
                    <a:pt x="50" y="0"/>
                  </a:moveTo>
                  <a:cubicBezTo>
                    <a:pt x="37" y="0"/>
                    <a:pt x="31" y="4"/>
                    <a:pt x="31" y="12"/>
                  </a:cubicBezTo>
                  <a:cubicBezTo>
                    <a:pt x="1" y="42"/>
                    <a:pt x="335" y="194"/>
                    <a:pt x="456" y="681"/>
                  </a:cubicBezTo>
                  <a:cubicBezTo>
                    <a:pt x="517" y="924"/>
                    <a:pt x="669" y="1228"/>
                    <a:pt x="760" y="1532"/>
                  </a:cubicBezTo>
                  <a:cubicBezTo>
                    <a:pt x="852" y="1927"/>
                    <a:pt x="973" y="2261"/>
                    <a:pt x="1125" y="2626"/>
                  </a:cubicBezTo>
                  <a:cubicBezTo>
                    <a:pt x="1520" y="3264"/>
                    <a:pt x="2189" y="3659"/>
                    <a:pt x="2919" y="3690"/>
                  </a:cubicBezTo>
                  <a:cubicBezTo>
                    <a:pt x="2983" y="3703"/>
                    <a:pt x="3048" y="3709"/>
                    <a:pt x="3113" y="3709"/>
                  </a:cubicBezTo>
                  <a:cubicBezTo>
                    <a:pt x="3350" y="3709"/>
                    <a:pt x="3578" y="3627"/>
                    <a:pt x="3770" y="3507"/>
                  </a:cubicBezTo>
                  <a:lnTo>
                    <a:pt x="2919" y="3507"/>
                  </a:lnTo>
                  <a:cubicBezTo>
                    <a:pt x="2280" y="3416"/>
                    <a:pt x="1703" y="3052"/>
                    <a:pt x="1368" y="2474"/>
                  </a:cubicBezTo>
                  <a:cubicBezTo>
                    <a:pt x="1216" y="2140"/>
                    <a:pt x="1095" y="1805"/>
                    <a:pt x="1004" y="1441"/>
                  </a:cubicBezTo>
                  <a:cubicBezTo>
                    <a:pt x="882" y="1106"/>
                    <a:pt x="730" y="833"/>
                    <a:pt x="639" y="589"/>
                  </a:cubicBezTo>
                  <a:cubicBezTo>
                    <a:pt x="578" y="377"/>
                    <a:pt x="426" y="225"/>
                    <a:pt x="274" y="73"/>
                  </a:cubicBezTo>
                  <a:cubicBezTo>
                    <a:pt x="163" y="28"/>
                    <a:pt x="84" y="0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2"/>
            <p:cNvSpPr/>
            <p:nvPr/>
          </p:nvSpPr>
          <p:spPr>
            <a:xfrm>
              <a:off x="5694800" y="2017625"/>
              <a:ext cx="57025" cy="23575"/>
            </a:xfrm>
            <a:custGeom>
              <a:avLst/>
              <a:gdLst/>
              <a:ahLst/>
              <a:cxnLst/>
              <a:rect l="l" t="t" r="r" b="b"/>
              <a:pathLst>
                <a:path w="2281" h="943" extrusionOk="0">
                  <a:moveTo>
                    <a:pt x="68" y="1"/>
                  </a:moveTo>
                  <a:cubicBezTo>
                    <a:pt x="65" y="1"/>
                    <a:pt x="63" y="2"/>
                    <a:pt x="61" y="6"/>
                  </a:cubicBezTo>
                  <a:cubicBezTo>
                    <a:pt x="0" y="6"/>
                    <a:pt x="61" y="158"/>
                    <a:pt x="183" y="370"/>
                  </a:cubicBezTo>
                  <a:cubicBezTo>
                    <a:pt x="470" y="739"/>
                    <a:pt x="895" y="942"/>
                    <a:pt x="1328" y="942"/>
                  </a:cubicBezTo>
                  <a:cubicBezTo>
                    <a:pt x="1537" y="942"/>
                    <a:pt x="1748" y="895"/>
                    <a:pt x="1946" y="796"/>
                  </a:cubicBezTo>
                  <a:cubicBezTo>
                    <a:pt x="2189" y="674"/>
                    <a:pt x="2280" y="553"/>
                    <a:pt x="2250" y="522"/>
                  </a:cubicBezTo>
                  <a:cubicBezTo>
                    <a:pt x="2248" y="521"/>
                    <a:pt x="2246" y="520"/>
                    <a:pt x="2242" y="520"/>
                  </a:cubicBezTo>
                  <a:cubicBezTo>
                    <a:pt x="2185" y="520"/>
                    <a:pt x="1864" y="687"/>
                    <a:pt x="1433" y="687"/>
                  </a:cubicBezTo>
                  <a:cubicBezTo>
                    <a:pt x="1317" y="687"/>
                    <a:pt x="1193" y="675"/>
                    <a:pt x="1064" y="644"/>
                  </a:cubicBezTo>
                  <a:cubicBezTo>
                    <a:pt x="431" y="500"/>
                    <a:pt x="124" y="1"/>
                    <a:pt x="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2"/>
            <p:cNvSpPr/>
            <p:nvPr/>
          </p:nvSpPr>
          <p:spPr>
            <a:xfrm>
              <a:off x="5972925" y="1703150"/>
              <a:ext cx="38775" cy="127025"/>
            </a:xfrm>
            <a:custGeom>
              <a:avLst/>
              <a:gdLst/>
              <a:ahLst/>
              <a:cxnLst/>
              <a:rect l="l" t="t" r="r" b="b"/>
              <a:pathLst>
                <a:path w="1551" h="5081" extrusionOk="0">
                  <a:moveTo>
                    <a:pt x="31" y="1"/>
                  </a:moveTo>
                  <a:cubicBezTo>
                    <a:pt x="0" y="31"/>
                    <a:pt x="304" y="183"/>
                    <a:pt x="608" y="609"/>
                  </a:cubicBezTo>
                  <a:cubicBezTo>
                    <a:pt x="973" y="1156"/>
                    <a:pt x="1064" y="1855"/>
                    <a:pt x="821" y="2493"/>
                  </a:cubicBezTo>
                  <a:cubicBezTo>
                    <a:pt x="608" y="2828"/>
                    <a:pt x="487" y="3223"/>
                    <a:pt x="487" y="3618"/>
                  </a:cubicBezTo>
                  <a:cubicBezTo>
                    <a:pt x="517" y="3952"/>
                    <a:pt x="639" y="4287"/>
                    <a:pt x="851" y="4530"/>
                  </a:cubicBezTo>
                  <a:cubicBezTo>
                    <a:pt x="1186" y="4921"/>
                    <a:pt x="1470" y="5081"/>
                    <a:pt x="1538" y="5081"/>
                  </a:cubicBezTo>
                  <a:cubicBezTo>
                    <a:pt x="1544" y="5081"/>
                    <a:pt x="1548" y="5079"/>
                    <a:pt x="1550" y="5077"/>
                  </a:cubicBezTo>
                  <a:cubicBezTo>
                    <a:pt x="1550" y="5046"/>
                    <a:pt x="1307" y="4834"/>
                    <a:pt x="1003" y="4408"/>
                  </a:cubicBezTo>
                  <a:cubicBezTo>
                    <a:pt x="821" y="4195"/>
                    <a:pt x="730" y="3922"/>
                    <a:pt x="699" y="3618"/>
                  </a:cubicBezTo>
                  <a:cubicBezTo>
                    <a:pt x="760" y="3253"/>
                    <a:pt x="851" y="2888"/>
                    <a:pt x="1064" y="2584"/>
                  </a:cubicBezTo>
                  <a:cubicBezTo>
                    <a:pt x="1216" y="2220"/>
                    <a:pt x="1246" y="1794"/>
                    <a:pt x="1155" y="1399"/>
                  </a:cubicBezTo>
                  <a:cubicBezTo>
                    <a:pt x="1094" y="1065"/>
                    <a:pt x="943" y="761"/>
                    <a:pt x="730" y="518"/>
                  </a:cubicBezTo>
                  <a:cubicBezTo>
                    <a:pt x="578" y="244"/>
                    <a:pt x="304" y="62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2"/>
            <p:cNvSpPr/>
            <p:nvPr/>
          </p:nvSpPr>
          <p:spPr>
            <a:xfrm>
              <a:off x="6120375" y="1749475"/>
              <a:ext cx="14425" cy="68475"/>
            </a:xfrm>
            <a:custGeom>
              <a:avLst/>
              <a:gdLst/>
              <a:ahLst/>
              <a:cxnLst/>
              <a:rect l="l" t="t" r="r" b="b"/>
              <a:pathLst>
                <a:path w="577" h="2739" extrusionOk="0">
                  <a:moveTo>
                    <a:pt x="387" y="1"/>
                  </a:moveTo>
                  <a:cubicBezTo>
                    <a:pt x="289" y="1"/>
                    <a:pt x="0" y="598"/>
                    <a:pt x="60" y="1370"/>
                  </a:cubicBezTo>
                  <a:cubicBezTo>
                    <a:pt x="119" y="2170"/>
                    <a:pt x="409" y="2739"/>
                    <a:pt x="508" y="2739"/>
                  </a:cubicBezTo>
                  <a:cubicBezTo>
                    <a:pt x="511" y="2739"/>
                    <a:pt x="513" y="2738"/>
                    <a:pt x="516" y="2738"/>
                  </a:cubicBezTo>
                  <a:cubicBezTo>
                    <a:pt x="577" y="2707"/>
                    <a:pt x="364" y="2130"/>
                    <a:pt x="333" y="1370"/>
                  </a:cubicBezTo>
                  <a:cubicBezTo>
                    <a:pt x="303" y="610"/>
                    <a:pt x="455" y="2"/>
                    <a:pt x="394" y="2"/>
                  </a:cubicBezTo>
                  <a:cubicBezTo>
                    <a:pt x="392" y="1"/>
                    <a:pt x="390" y="1"/>
                    <a:pt x="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2"/>
            <p:cNvSpPr/>
            <p:nvPr/>
          </p:nvSpPr>
          <p:spPr>
            <a:xfrm>
              <a:off x="6237350" y="1664675"/>
              <a:ext cx="40300" cy="134250"/>
            </a:xfrm>
            <a:custGeom>
              <a:avLst/>
              <a:gdLst/>
              <a:ahLst/>
              <a:cxnLst/>
              <a:rect l="l" t="t" r="r" b="b"/>
              <a:pathLst>
                <a:path w="1612" h="5370" extrusionOk="0">
                  <a:moveTo>
                    <a:pt x="684" y="0"/>
                  </a:moveTo>
                  <a:cubicBezTo>
                    <a:pt x="655" y="0"/>
                    <a:pt x="639" y="7"/>
                    <a:pt x="639" y="20"/>
                  </a:cubicBezTo>
                  <a:cubicBezTo>
                    <a:pt x="639" y="20"/>
                    <a:pt x="730" y="50"/>
                    <a:pt x="852" y="142"/>
                  </a:cubicBezTo>
                  <a:cubicBezTo>
                    <a:pt x="1004" y="263"/>
                    <a:pt x="1156" y="415"/>
                    <a:pt x="1217" y="628"/>
                  </a:cubicBezTo>
                  <a:cubicBezTo>
                    <a:pt x="1460" y="1084"/>
                    <a:pt x="1369" y="1874"/>
                    <a:pt x="974" y="2573"/>
                  </a:cubicBezTo>
                  <a:cubicBezTo>
                    <a:pt x="578" y="3303"/>
                    <a:pt x="62" y="3911"/>
                    <a:pt x="31" y="4549"/>
                  </a:cubicBezTo>
                  <a:cubicBezTo>
                    <a:pt x="1" y="4792"/>
                    <a:pt x="62" y="5005"/>
                    <a:pt x="183" y="5218"/>
                  </a:cubicBezTo>
                  <a:cubicBezTo>
                    <a:pt x="275" y="5339"/>
                    <a:pt x="396" y="5370"/>
                    <a:pt x="396" y="5370"/>
                  </a:cubicBezTo>
                  <a:cubicBezTo>
                    <a:pt x="396" y="5370"/>
                    <a:pt x="335" y="5278"/>
                    <a:pt x="275" y="5157"/>
                  </a:cubicBezTo>
                  <a:cubicBezTo>
                    <a:pt x="183" y="4975"/>
                    <a:pt x="153" y="4762"/>
                    <a:pt x="183" y="4549"/>
                  </a:cubicBezTo>
                  <a:cubicBezTo>
                    <a:pt x="275" y="4032"/>
                    <a:pt x="761" y="3455"/>
                    <a:pt x="1186" y="2695"/>
                  </a:cubicBezTo>
                  <a:cubicBezTo>
                    <a:pt x="1399" y="2330"/>
                    <a:pt x="1521" y="1935"/>
                    <a:pt x="1582" y="1540"/>
                  </a:cubicBezTo>
                  <a:cubicBezTo>
                    <a:pt x="1612" y="1175"/>
                    <a:pt x="1551" y="841"/>
                    <a:pt x="1369" y="537"/>
                  </a:cubicBezTo>
                  <a:cubicBezTo>
                    <a:pt x="1278" y="324"/>
                    <a:pt x="1095" y="142"/>
                    <a:pt x="882" y="50"/>
                  </a:cubicBezTo>
                  <a:cubicBezTo>
                    <a:pt x="793" y="15"/>
                    <a:pt x="725" y="0"/>
                    <a:pt x="6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2"/>
            <p:cNvSpPr/>
            <p:nvPr/>
          </p:nvSpPr>
          <p:spPr>
            <a:xfrm>
              <a:off x="6071700" y="1602100"/>
              <a:ext cx="53975" cy="126925"/>
            </a:xfrm>
            <a:custGeom>
              <a:avLst/>
              <a:gdLst/>
              <a:ahLst/>
              <a:cxnLst/>
              <a:rect l="l" t="t" r="r" b="b"/>
              <a:pathLst>
                <a:path w="2159" h="5077" extrusionOk="0">
                  <a:moveTo>
                    <a:pt x="1308" y="0"/>
                  </a:moveTo>
                  <a:lnTo>
                    <a:pt x="1308" y="0"/>
                  </a:lnTo>
                  <a:cubicBezTo>
                    <a:pt x="1399" y="274"/>
                    <a:pt x="1551" y="547"/>
                    <a:pt x="1703" y="821"/>
                  </a:cubicBezTo>
                  <a:cubicBezTo>
                    <a:pt x="1855" y="1064"/>
                    <a:pt x="1916" y="1368"/>
                    <a:pt x="1885" y="1702"/>
                  </a:cubicBezTo>
                  <a:cubicBezTo>
                    <a:pt x="1794" y="2037"/>
                    <a:pt x="1581" y="2371"/>
                    <a:pt x="1277" y="2584"/>
                  </a:cubicBezTo>
                  <a:cubicBezTo>
                    <a:pt x="669" y="3161"/>
                    <a:pt x="1" y="3678"/>
                    <a:pt x="1" y="4377"/>
                  </a:cubicBezTo>
                  <a:cubicBezTo>
                    <a:pt x="61" y="4620"/>
                    <a:pt x="213" y="4833"/>
                    <a:pt x="426" y="4955"/>
                  </a:cubicBezTo>
                  <a:cubicBezTo>
                    <a:pt x="548" y="5046"/>
                    <a:pt x="609" y="5076"/>
                    <a:pt x="639" y="5076"/>
                  </a:cubicBezTo>
                  <a:cubicBezTo>
                    <a:pt x="639" y="5076"/>
                    <a:pt x="609" y="4985"/>
                    <a:pt x="487" y="4864"/>
                  </a:cubicBezTo>
                  <a:cubicBezTo>
                    <a:pt x="335" y="4742"/>
                    <a:pt x="244" y="4560"/>
                    <a:pt x="183" y="4347"/>
                  </a:cubicBezTo>
                  <a:cubicBezTo>
                    <a:pt x="244" y="4073"/>
                    <a:pt x="396" y="3800"/>
                    <a:pt x="609" y="3587"/>
                  </a:cubicBezTo>
                  <a:cubicBezTo>
                    <a:pt x="852" y="3344"/>
                    <a:pt x="1156" y="3070"/>
                    <a:pt x="1460" y="2797"/>
                  </a:cubicBezTo>
                  <a:cubicBezTo>
                    <a:pt x="1794" y="2523"/>
                    <a:pt x="2037" y="2128"/>
                    <a:pt x="2128" y="1733"/>
                  </a:cubicBezTo>
                  <a:cubicBezTo>
                    <a:pt x="2159" y="1368"/>
                    <a:pt x="2068" y="1003"/>
                    <a:pt x="1855" y="730"/>
                  </a:cubicBezTo>
                  <a:cubicBezTo>
                    <a:pt x="1733" y="456"/>
                    <a:pt x="1520" y="213"/>
                    <a:pt x="1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2"/>
            <p:cNvSpPr/>
            <p:nvPr/>
          </p:nvSpPr>
          <p:spPr>
            <a:xfrm>
              <a:off x="5916675" y="1594075"/>
              <a:ext cx="30425" cy="112150"/>
            </a:xfrm>
            <a:custGeom>
              <a:avLst/>
              <a:gdLst/>
              <a:ahLst/>
              <a:cxnLst/>
              <a:rect l="l" t="t" r="r" b="b"/>
              <a:pathLst>
                <a:path w="1217" h="4486" extrusionOk="0">
                  <a:moveTo>
                    <a:pt x="399" y="0"/>
                  </a:moveTo>
                  <a:cubicBezTo>
                    <a:pt x="378" y="0"/>
                    <a:pt x="366" y="6"/>
                    <a:pt x="366" y="17"/>
                  </a:cubicBezTo>
                  <a:cubicBezTo>
                    <a:pt x="548" y="169"/>
                    <a:pt x="700" y="352"/>
                    <a:pt x="822" y="564"/>
                  </a:cubicBezTo>
                  <a:cubicBezTo>
                    <a:pt x="943" y="777"/>
                    <a:pt x="974" y="1051"/>
                    <a:pt x="943" y="1294"/>
                  </a:cubicBezTo>
                  <a:cubicBezTo>
                    <a:pt x="882" y="1598"/>
                    <a:pt x="761" y="1902"/>
                    <a:pt x="578" y="2145"/>
                  </a:cubicBezTo>
                  <a:cubicBezTo>
                    <a:pt x="396" y="2449"/>
                    <a:pt x="214" y="2753"/>
                    <a:pt x="123" y="3057"/>
                  </a:cubicBezTo>
                  <a:cubicBezTo>
                    <a:pt x="1" y="3361"/>
                    <a:pt x="1" y="3665"/>
                    <a:pt x="123" y="3938"/>
                  </a:cubicBezTo>
                  <a:cubicBezTo>
                    <a:pt x="183" y="4121"/>
                    <a:pt x="305" y="4303"/>
                    <a:pt x="457" y="4425"/>
                  </a:cubicBezTo>
                  <a:cubicBezTo>
                    <a:pt x="578" y="4485"/>
                    <a:pt x="670" y="4485"/>
                    <a:pt x="670" y="4485"/>
                  </a:cubicBezTo>
                  <a:cubicBezTo>
                    <a:pt x="487" y="4303"/>
                    <a:pt x="366" y="4121"/>
                    <a:pt x="305" y="3877"/>
                  </a:cubicBezTo>
                  <a:cubicBezTo>
                    <a:pt x="244" y="3634"/>
                    <a:pt x="275" y="3391"/>
                    <a:pt x="366" y="3148"/>
                  </a:cubicBezTo>
                  <a:cubicBezTo>
                    <a:pt x="487" y="2844"/>
                    <a:pt x="639" y="2570"/>
                    <a:pt x="822" y="2297"/>
                  </a:cubicBezTo>
                  <a:cubicBezTo>
                    <a:pt x="1004" y="1993"/>
                    <a:pt x="1156" y="1659"/>
                    <a:pt x="1186" y="1324"/>
                  </a:cubicBezTo>
                  <a:cubicBezTo>
                    <a:pt x="1217" y="1020"/>
                    <a:pt x="1156" y="716"/>
                    <a:pt x="1004" y="473"/>
                  </a:cubicBezTo>
                  <a:cubicBezTo>
                    <a:pt x="780" y="124"/>
                    <a:pt x="494" y="0"/>
                    <a:pt x="3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2"/>
            <p:cNvSpPr/>
            <p:nvPr/>
          </p:nvSpPr>
          <p:spPr>
            <a:xfrm>
              <a:off x="5880200" y="1698300"/>
              <a:ext cx="446100" cy="150025"/>
            </a:xfrm>
            <a:custGeom>
              <a:avLst/>
              <a:gdLst/>
              <a:ahLst/>
              <a:cxnLst/>
              <a:rect l="l" t="t" r="r" b="b"/>
              <a:pathLst>
                <a:path w="17844" h="6001" extrusionOk="0">
                  <a:moveTo>
                    <a:pt x="2271" y="1"/>
                  </a:moveTo>
                  <a:cubicBezTo>
                    <a:pt x="1768" y="1"/>
                    <a:pt x="1273" y="29"/>
                    <a:pt x="761" y="73"/>
                  </a:cubicBezTo>
                  <a:cubicBezTo>
                    <a:pt x="518" y="73"/>
                    <a:pt x="244" y="104"/>
                    <a:pt x="1" y="164"/>
                  </a:cubicBezTo>
                  <a:cubicBezTo>
                    <a:pt x="123" y="180"/>
                    <a:pt x="252" y="187"/>
                    <a:pt x="381" y="187"/>
                  </a:cubicBezTo>
                  <a:cubicBezTo>
                    <a:pt x="510" y="187"/>
                    <a:pt x="639" y="180"/>
                    <a:pt x="761" y="164"/>
                  </a:cubicBezTo>
                  <a:cubicBezTo>
                    <a:pt x="903" y="156"/>
                    <a:pt x="1064" y="152"/>
                    <a:pt x="1242" y="152"/>
                  </a:cubicBezTo>
                  <a:cubicBezTo>
                    <a:pt x="1672" y="152"/>
                    <a:pt x="2204" y="173"/>
                    <a:pt x="2828" y="195"/>
                  </a:cubicBezTo>
                  <a:cubicBezTo>
                    <a:pt x="5077" y="286"/>
                    <a:pt x="7296" y="712"/>
                    <a:pt x="9424" y="1502"/>
                  </a:cubicBezTo>
                  <a:cubicBezTo>
                    <a:pt x="11521" y="2292"/>
                    <a:pt x="13557" y="3326"/>
                    <a:pt x="15442" y="4541"/>
                  </a:cubicBezTo>
                  <a:lnTo>
                    <a:pt x="17205" y="5636"/>
                  </a:lnTo>
                  <a:cubicBezTo>
                    <a:pt x="17418" y="5757"/>
                    <a:pt x="17630" y="5909"/>
                    <a:pt x="17843" y="6000"/>
                  </a:cubicBezTo>
                  <a:cubicBezTo>
                    <a:pt x="17661" y="5818"/>
                    <a:pt x="17479" y="5666"/>
                    <a:pt x="17266" y="5544"/>
                  </a:cubicBezTo>
                  <a:cubicBezTo>
                    <a:pt x="16871" y="5240"/>
                    <a:pt x="16293" y="4845"/>
                    <a:pt x="15564" y="4359"/>
                  </a:cubicBezTo>
                  <a:cubicBezTo>
                    <a:pt x="13679" y="3113"/>
                    <a:pt x="11643" y="2049"/>
                    <a:pt x="9515" y="1259"/>
                  </a:cubicBezTo>
                  <a:cubicBezTo>
                    <a:pt x="7357" y="468"/>
                    <a:pt x="5107" y="43"/>
                    <a:pt x="2828" y="12"/>
                  </a:cubicBezTo>
                  <a:cubicBezTo>
                    <a:pt x="2640" y="4"/>
                    <a:pt x="2455" y="1"/>
                    <a:pt x="22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2"/>
            <p:cNvSpPr/>
            <p:nvPr/>
          </p:nvSpPr>
          <p:spPr>
            <a:xfrm>
              <a:off x="5741150" y="1815525"/>
              <a:ext cx="534225" cy="265325"/>
            </a:xfrm>
            <a:custGeom>
              <a:avLst/>
              <a:gdLst/>
              <a:ahLst/>
              <a:cxnLst/>
              <a:rect l="l" t="t" r="r" b="b"/>
              <a:pathLst>
                <a:path w="21369" h="10613" extrusionOk="0">
                  <a:moveTo>
                    <a:pt x="15901" y="1"/>
                  </a:moveTo>
                  <a:cubicBezTo>
                    <a:pt x="15077" y="1"/>
                    <a:pt x="14251" y="63"/>
                    <a:pt x="13435" y="187"/>
                  </a:cubicBezTo>
                  <a:cubicBezTo>
                    <a:pt x="12676" y="308"/>
                    <a:pt x="11855" y="491"/>
                    <a:pt x="11004" y="673"/>
                  </a:cubicBezTo>
                  <a:cubicBezTo>
                    <a:pt x="10153" y="886"/>
                    <a:pt x="9302" y="1099"/>
                    <a:pt x="8420" y="1403"/>
                  </a:cubicBezTo>
                  <a:cubicBezTo>
                    <a:pt x="4894" y="2527"/>
                    <a:pt x="2250" y="4868"/>
                    <a:pt x="1095" y="6995"/>
                  </a:cubicBezTo>
                  <a:cubicBezTo>
                    <a:pt x="639" y="7816"/>
                    <a:pt x="305" y="8698"/>
                    <a:pt x="122" y="9640"/>
                  </a:cubicBezTo>
                  <a:cubicBezTo>
                    <a:pt x="92" y="9883"/>
                    <a:pt x="31" y="10156"/>
                    <a:pt x="1" y="10400"/>
                  </a:cubicBezTo>
                  <a:cubicBezTo>
                    <a:pt x="1" y="10491"/>
                    <a:pt x="1" y="10552"/>
                    <a:pt x="1" y="10612"/>
                  </a:cubicBezTo>
                  <a:cubicBezTo>
                    <a:pt x="1" y="10552"/>
                    <a:pt x="31" y="10491"/>
                    <a:pt x="31" y="10400"/>
                  </a:cubicBezTo>
                  <a:cubicBezTo>
                    <a:pt x="61" y="10217"/>
                    <a:pt x="92" y="9974"/>
                    <a:pt x="183" y="9640"/>
                  </a:cubicBezTo>
                  <a:cubicBezTo>
                    <a:pt x="396" y="8728"/>
                    <a:pt x="730" y="7846"/>
                    <a:pt x="1186" y="7026"/>
                  </a:cubicBezTo>
                  <a:cubicBezTo>
                    <a:pt x="2341" y="4959"/>
                    <a:pt x="4985" y="2649"/>
                    <a:pt x="8481" y="1524"/>
                  </a:cubicBezTo>
                  <a:cubicBezTo>
                    <a:pt x="9332" y="1251"/>
                    <a:pt x="10183" y="1007"/>
                    <a:pt x="11034" y="795"/>
                  </a:cubicBezTo>
                  <a:cubicBezTo>
                    <a:pt x="11855" y="612"/>
                    <a:pt x="12676" y="430"/>
                    <a:pt x="13466" y="339"/>
                  </a:cubicBezTo>
                  <a:cubicBezTo>
                    <a:pt x="14324" y="186"/>
                    <a:pt x="15195" y="117"/>
                    <a:pt x="16070" y="117"/>
                  </a:cubicBezTo>
                  <a:cubicBezTo>
                    <a:pt x="16589" y="117"/>
                    <a:pt x="17110" y="141"/>
                    <a:pt x="17630" y="187"/>
                  </a:cubicBezTo>
                  <a:cubicBezTo>
                    <a:pt x="18572" y="278"/>
                    <a:pt x="19484" y="460"/>
                    <a:pt x="20396" y="764"/>
                  </a:cubicBezTo>
                  <a:lnTo>
                    <a:pt x="20822" y="916"/>
                  </a:lnTo>
                  <a:lnTo>
                    <a:pt x="21126" y="1038"/>
                  </a:lnTo>
                  <a:lnTo>
                    <a:pt x="21308" y="1099"/>
                  </a:lnTo>
                  <a:cubicBezTo>
                    <a:pt x="21308" y="1099"/>
                    <a:pt x="21338" y="1129"/>
                    <a:pt x="21369" y="1129"/>
                  </a:cubicBezTo>
                  <a:cubicBezTo>
                    <a:pt x="21369" y="1129"/>
                    <a:pt x="21338" y="1099"/>
                    <a:pt x="21338" y="1099"/>
                  </a:cubicBezTo>
                  <a:lnTo>
                    <a:pt x="21156" y="1007"/>
                  </a:lnTo>
                  <a:lnTo>
                    <a:pt x="20852" y="886"/>
                  </a:lnTo>
                  <a:lnTo>
                    <a:pt x="20426" y="734"/>
                  </a:lnTo>
                  <a:cubicBezTo>
                    <a:pt x="19545" y="400"/>
                    <a:pt x="18603" y="187"/>
                    <a:pt x="17660" y="96"/>
                  </a:cubicBezTo>
                  <a:cubicBezTo>
                    <a:pt x="17078" y="32"/>
                    <a:pt x="16490" y="1"/>
                    <a:pt x="159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2"/>
            <p:cNvSpPr/>
            <p:nvPr/>
          </p:nvSpPr>
          <p:spPr>
            <a:xfrm>
              <a:off x="5956950" y="1853625"/>
              <a:ext cx="326025" cy="373125"/>
            </a:xfrm>
            <a:custGeom>
              <a:avLst/>
              <a:gdLst/>
              <a:ahLst/>
              <a:cxnLst/>
              <a:rect l="l" t="t" r="r" b="b"/>
              <a:pathLst>
                <a:path w="13041" h="14925" extrusionOk="0">
                  <a:moveTo>
                    <a:pt x="1" y="0"/>
                  </a:moveTo>
                  <a:cubicBezTo>
                    <a:pt x="123" y="0"/>
                    <a:pt x="335" y="31"/>
                    <a:pt x="609" y="91"/>
                  </a:cubicBezTo>
                  <a:cubicBezTo>
                    <a:pt x="1338" y="243"/>
                    <a:pt x="2068" y="456"/>
                    <a:pt x="2737" y="790"/>
                  </a:cubicBezTo>
                  <a:cubicBezTo>
                    <a:pt x="4986" y="1885"/>
                    <a:pt x="6931" y="3496"/>
                    <a:pt x="8421" y="5471"/>
                  </a:cubicBezTo>
                  <a:cubicBezTo>
                    <a:pt x="9272" y="6566"/>
                    <a:pt x="10001" y="7721"/>
                    <a:pt x="10639" y="8936"/>
                  </a:cubicBezTo>
                  <a:cubicBezTo>
                    <a:pt x="11156" y="9909"/>
                    <a:pt x="11642" y="10943"/>
                    <a:pt x="12098" y="11976"/>
                  </a:cubicBezTo>
                  <a:cubicBezTo>
                    <a:pt x="12372" y="12675"/>
                    <a:pt x="12615" y="13374"/>
                    <a:pt x="12828" y="14104"/>
                  </a:cubicBezTo>
                  <a:cubicBezTo>
                    <a:pt x="12889" y="14377"/>
                    <a:pt x="12950" y="14560"/>
                    <a:pt x="12980" y="14712"/>
                  </a:cubicBezTo>
                  <a:cubicBezTo>
                    <a:pt x="12980" y="14772"/>
                    <a:pt x="13010" y="14833"/>
                    <a:pt x="13041" y="14924"/>
                  </a:cubicBezTo>
                  <a:cubicBezTo>
                    <a:pt x="13010" y="14833"/>
                    <a:pt x="13010" y="14772"/>
                    <a:pt x="13010" y="14712"/>
                  </a:cubicBezTo>
                  <a:cubicBezTo>
                    <a:pt x="12980" y="14560"/>
                    <a:pt x="12950" y="14347"/>
                    <a:pt x="12889" y="14104"/>
                  </a:cubicBezTo>
                  <a:cubicBezTo>
                    <a:pt x="12706" y="13344"/>
                    <a:pt x="12463" y="12645"/>
                    <a:pt x="12190" y="11946"/>
                  </a:cubicBezTo>
                  <a:cubicBezTo>
                    <a:pt x="11764" y="10882"/>
                    <a:pt x="11278" y="9879"/>
                    <a:pt x="10761" y="8906"/>
                  </a:cubicBezTo>
                  <a:cubicBezTo>
                    <a:pt x="10123" y="7660"/>
                    <a:pt x="9393" y="6505"/>
                    <a:pt x="8573" y="5411"/>
                  </a:cubicBezTo>
                  <a:cubicBezTo>
                    <a:pt x="7022" y="3404"/>
                    <a:pt x="5047" y="1793"/>
                    <a:pt x="2797" y="699"/>
                  </a:cubicBezTo>
                  <a:cubicBezTo>
                    <a:pt x="2098" y="395"/>
                    <a:pt x="1369" y="183"/>
                    <a:pt x="609" y="61"/>
                  </a:cubicBezTo>
                  <a:cubicBezTo>
                    <a:pt x="396" y="31"/>
                    <a:pt x="214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2"/>
            <p:cNvSpPr/>
            <p:nvPr/>
          </p:nvSpPr>
          <p:spPr>
            <a:xfrm>
              <a:off x="4583075" y="3053475"/>
              <a:ext cx="727250" cy="472675"/>
            </a:xfrm>
            <a:custGeom>
              <a:avLst/>
              <a:gdLst/>
              <a:ahLst/>
              <a:cxnLst/>
              <a:rect l="l" t="t" r="r" b="b"/>
              <a:pathLst>
                <a:path w="29090" h="18907" extrusionOk="0">
                  <a:moveTo>
                    <a:pt x="5229" y="1"/>
                  </a:moveTo>
                  <a:lnTo>
                    <a:pt x="456" y="3010"/>
                  </a:lnTo>
                  <a:cubicBezTo>
                    <a:pt x="456" y="3010"/>
                    <a:pt x="1" y="3770"/>
                    <a:pt x="426" y="4104"/>
                  </a:cubicBezTo>
                  <a:cubicBezTo>
                    <a:pt x="852" y="4499"/>
                    <a:pt x="1216" y="4925"/>
                    <a:pt x="1551" y="5411"/>
                  </a:cubicBezTo>
                  <a:lnTo>
                    <a:pt x="5198" y="5411"/>
                  </a:lnTo>
                  <a:lnTo>
                    <a:pt x="8329" y="6232"/>
                  </a:lnTo>
                  <a:cubicBezTo>
                    <a:pt x="8329" y="6232"/>
                    <a:pt x="10639" y="8664"/>
                    <a:pt x="11885" y="9454"/>
                  </a:cubicBezTo>
                  <a:cubicBezTo>
                    <a:pt x="13101" y="10244"/>
                    <a:pt x="28633" y="18907"/>
                    <a:pt x="28633" y="18907"/>
                  </a:cubicBezTo>
                  <a:lnTo>
                    <a:pt x="29089" y="10396"/>
                  </a:lnTo>
                  <a:lnTo>
                    <a:pt x="19211" y="6779"/>
                  </a:lnTo>
                  <a:lnTo>
                    <a:pt x="13223" y="149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rgbClr val="AB6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2"/>
            <p:cNvSpPr/>
            <p:nvPr/>
          </p:nvSpPr>
          <p:spPr>
            <a:xfrm>
              <a:off x="4594475" y="3134025"/>
              <a:ext cx="259900" cy="42575"/>
            </a:xfrm>
            <a:custGeom>
              <a:avLst/>
              <a:gdLst/>
              <a:ahLst/>
              <a:cxnLst/>
              <a:rect l="l" t="t" r="r" b="b"/>
              <a:pathLst>
                <a:path w="10396" h="1703" extrusionOk="0">
                  <a:moveTo>
                    <a:pt x="5046" y="1"/>
                  </a:moveTo>
                  <a:cubicBezTo>
                    <a:pt x="3648" y="183"/>
                    <a:pt x="2371" y="426"/>
                    <a:pt x="1459" y="578"/>
                  </a:cubicBezTo>
                  <a:lnTo>
                    <a:pt x="365" y="761"/>
                  </a:lnTo>
                  <a:cubicBezTo>
                    <a:pt x="244" y="791"/>
                    <a:pt x="122" y="821"/>
                    <a:pt x="0" y="882"/>
                  </a:cubicBezTo>
                  <a:cubicBezTo>
                    <a:pt x="122" y="882"/>
                    <a:pt x="274" y="852"/>
                    <a:pt x="396" y="852"/>
                  </a:cubicBezTo>
                  <a:lnTo>
                    <a:pt x="1490" y="700"/>
                  </a:lnTo>
                  <a:cubicBezTo>
                    <a:pt x="2399" y="579"/>
                    <a:pt x="3671" y="397"/>
                    <a:pt x="5094" y="185"/>
                  </a:cubicBezTo>
                  <a:lnTo>
                    <a:pt x="5094" y="185"/>
                  </a:lnTo>
                  <a:lnTo>
                    <a:pt x="5350" y="213"/>
                  </a:lnTo>
                  <a:lnTo>
                    <a:pt x="8450" y="548"/>
                  </a:lnTo>
                  <a:lnTo>
                    <a:pt x="8420" y="548"/>
                  </a:lnTo>
                  <a:cubicBezTo>
                    <a:pt x="8998" y="913"/>
                    <a:pt x="9514" y="1217"/>
                    <a:pt x="9849" y="1399"/>
                  </a:cubicBezTo>
                  <a:cubicBezTo>
                    <a:pt x="10031" y="1520"/>
                    <a:pt x="10213" y="1612"/>
                    <a:pt x="10396" y="1703"/>
                  </a:cubicBezTo>
                  <a:cubicBezTo>
                    <a:pt x="10244" y="1551"/>
                    <a:pt x="10061" y="1429"/>
                    <a:pt x="9879" y="1308"/>
                  </a:cubicBezTo>
                  <a:cubicBezTo>
                    <a:pt x="9545" y="1095"/>
                    <a:pt x="9058" y="791"/>
                    <a:pt x="8481" y="396"/>
                  </a:cubicBezTo>
                  <a:lnTo>
                    <a:pt x="8450" y="396"/>
                  </a:lnTo>
                  <a:lnTo>
                    <a:pt x="5350" y="31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rgbClr val="7C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2"/>
            <p:cNvSpPr/>
            <p:nvPr/>
          </p:nvSpPr>
          <p:spPr>
            <a:xfrm>
              <a:off x="4593725" y="3083875"/>
              <a:ext cx="269775" cy="44850"/>
            </a:xfrm>
            <a:custGeom>
              <a:avLst/>
              <a:gdLst/>
              <a:ahLst/>
              <a:cxnLst/>
              <a:rect l="l" t="t" r="r" b="b"/>
              <a:pathLst>
                <a:path w="10791" h="1794" extrusionOk="0">
                  <a:moveTo>
                    <a:pt x="4529" y="1"/>
                  </a:moveTo>
                  <a:cubicBezTo>
                    <a:pt x="3252" y="457"/>
                    <a:pt x="2097" y="912"/>
                    <a:pt x="1307" y="1216"/>
                  </a:cubicBezTo>
                  <a:lnTo>
                    <a:pt x="334" y="1612"/>
                  </a:lnTo>
                  <a:cubicBezTo>
                    <a:pt x="213" y="1642"/>
                    <a:pt x="122" y="1703"/>
                    <a:pt x="0" y="1764"/>
                  </a:cubicBezTo>
                  <a:cubicBezTo>
                    <a:pt x="122" y="1764"/>
                    <a:pt x="274" y="1733"/>
                    <a:pt x="395" y="1672"/>
                  </a:cubicBezTo>
                  <a:lnTo>
                    <a:pt x="1368" y="1338"/>
                  </a:lnTo>
                  <a:cubicBezTo>
                    <a:pt x="2187" y="1065"/>
                    <a:pt x="3339" y="640"/>
                    <a:pt x="4613" y="186"/>
                  </a:cubicBezTo>
                  <a:lnTo>
                    <a:pt x="4613" y="186"/>
                  </a:lnTo>
                  <a:lnTo>
                    <a:pt x="5410" y="274"/>
                  </a:lnTo>
                  <a:lnTo>
                    <a:pt x="8480" y="639"/>
                  </a:lnTo>
                  <a:lnTo>
                    <a:pt x="8450" y="639"/>
                  </a:lnTo>
                  <a:cubicBezTo>
                    <a:pt x="9149" y="1004"/>
                    <a:pt x="9727" y="1277"/>
                    <a:pt x="10122" y="1490"/>
                  </a:cubicBezTo>
                  <a:cubicBezTo>
                    <a:pt x="10335" y="1612"/>
                    <a:pt x="10547" y="1703"/>
                    <a:pt x="10791" y="1794"/>
                  </a:cubicBezTo>
                  <a:cubicBezTo>
                    <a:pt x="10578" y="1642"/>
                    <a:pt x="10335" y="1490"/>
                    <a:pt x="10091" y="1399"/>
                  </a:cubicBezTo>
                  <a:cubicBezTo>
                    <a:pt x="9727" y="1156"/>
                    <a:pt x="9149" y="852"/>
                    <a:pt x="8450" y="487"/>
                  </a:cubicBezTo>
                  <a:lnTo>
                    <a:pt x="5380" y="92"/>
                  </a:lnTo>
                  <a:lnTo>
                    <a:pt x="4559" y="1"/>
                  </a:lnTo>
                  <a:close/>
                </a:path>
              </a:pathLst>
            </a:custGeom>
            <a:solidFill>
              <a:srgbClr val="7C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2"/>
            <p:cNvSpPr/>
            <p:nvPr/>
          </p:nvSpPr>
          <p:spPr>
            <a:xfrm>
              <a:off x="4123350" y="2434050"/>
              <a:ext cx="978000" cy="991400"/>
            </a:xfrm>
            <a:custGeom>
              <a:avLst/>
              <a:gdLst/>
              <a:ahLst/>
              <a:cxnLst/>
              <a:rect l="l" t="t" r="r" b="b"/>
              <a:pathLst>
                <a:path w="39120" h="39656" extrusionOk="0">
                  <a:moveTo>
                    <a:pt x="1212" y="1"/>
                  </a:moveTo>
                  <a:cubicBezTo>
                    <a:pt x="1111" y="1"/>
                    <a:pt x="1009" y="22"/>
                    <a:pt x="912" y="66"/>
                  </a:cubicBezTo>
                  <a:lnTo>
                    <a:pt x="578" y="218"/>
                  </a:lnTo>
                  <a:cubicBezTo>
                    <a:pt x="182" y="401"/>
                    <a:pt x="0" y="856"/>
                    <a:pt x="182" y="1252"/>
                  </a:cubicBezTo>
                  <a:lnTo>
                    <a:pt x="10547" y="28334"/>
                  </a:lnTo>
                  <a:cubicBezTo>
                    <a:pt x="10639" y="28547"/>
                    <a:pt x="10791" y="28699"/>
                    <a:pt x="11003" y="28790"/>
                  </a:cubicBezTo>
                  <a:lnTo>
                    <a:pt x="38025" y="39611"/>
                  </a:lnTo>
                  <a:cubicBezTo>
                    <a:pt x="38112" y="39642"/>
                    <a:pt x="38201" y="39656"/>
                    <a:pt x="38288" y="39656"/>
                  </a:cubicBezTo>
                  <a:cubicBezTo>
                    <a:pt x="38720" y="39656"/>
                    <a:pt x="39119" y="39306"/>
                    <a:pt x="39119" y="38851"/>
                  </a:cubicBezTo>
                  <a:cubicBezTo>
                    <a:pt x="39119" y="38517"/>
                    <a:pt x="38907" y="38213"/>
                    <a:pt x="38633" y="38091"/>
                  </a:cubicBezTo>
                  <a:lnTo>
                    <a:pt x="12341" y="27057"/>
                  </a:lnTo>
                  <a:lnTo>
                    <a:pt x="1976" y="522"/>
                  </a:lnTo>
                  <a:cubicBezTo>
                    <a:pt x="1838" y="201"/>
                    <a:pt x="1527" y="1"/>
                    <a:pt x="1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2"/>
            <p:cNvSpPr/>
            <p:nvPr/>
          </p:nvSpPr>
          <p:spPr>
            <a:xfrm>
              <a:off x="3443225" y="3188650"/>
              <a:ext cx="2487175" cy="1175500"/>
            </a:xfrm>
            <a:custGeom>
              <a:avLst/>
              <a:gdLst/>
              <a:ahLst/>
              <a:cxnLst/>
              <a:rect l="l" t="t" r="r" b="b"/>
              <a:pathLst>
                <a:path w="99487" h="47020" extrusionOk="0">
                  <a:moveTo>
                    <a:pt x="41803" y="0"/>
                  </a:moveTo>
                  <a:cubicBezTo>
                    <a:pt x="41768" y="0"/>
                    <a:pt x="41735" y="2"/>
                    <a:pt x="41704" y="4"/>
                  </a:cubicBezTo>
                  <a:cubicBezTo>
                    <a:pt x="37600" y="369"/>
                    <a:pt x="34926" y="1980"/>
                    <a:pt x="33315" y="3408"/>
                  </a:cubicBezTo>
                  <a:cubicBezTo>
                    <a:pt x="31704" y="4837"/>
                    <a:pt x="1" y="30734"/>
                    <a:pt x="1" y="30734"/>
                  </a:cubicBezTo>
                  <a:lnTo>
                    <a:pt x="10123" y="42254"/>
                  </a:lnTo>
                  <a:lnTo>
                    <a:pt x="42099" y="19579"/>
                  </a:lnTo>
                  <a:cubicBezTo>
                    <a:pt x="42099" y="19579"/>
                    <a:pt x="56172" y="30643"/>
                    <a:pt x="60792" y="34777"/>
                  </a:cubicBezTo>
                  <a:cubicBezTo>
                    <a:pt x="65838" y="39336"/>
                    <a:pt x="72404" y="44169"/>
                    <a:pt x="82890" y="46540"/>
                  </a:cubicBezTo>
                  <a:cubicBezTo>
                    <a:pt x="84370" y="46875"/>
                    <a:pt x="85757" y="47020"/>
                    <a:pt x="87050" y="47020"/>
                  </a:cubicBezTo>
                  <a:cubicBezTo>
                    <a:pt x="95126" y="47020"/>
                    <a:pt x="99486" y="41373"/>
                    <a:pt x="99486" y="41373"/>
                  </a:cubicBezTo>
                  <a:lnTo>
                    <a:pt x="90398" y="21767"/>
                  </a:lnTo>
                  <a:cubicBezTo>
                    <a:pt x="90398" y="21767"/>
                    <a:pt x="46474" y="0"/>
                    <a:pt x="418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2"/>
            <p:cNvSpPr/>
            <p:nvPr/>
          </p:nvSpPr>
          <p:spPr>
            <a:xfrm>
              <a:off x="4491900" y="3526125"/>
              <a:ext cx="6850" cy="152000"/>
            </a:xfrm>
            <a:custGeom>
              <a:avLst/>
              <a:gdLst/>
              <a:ahLst/>
              <a:cxnLst/>
              <a:rect l="l" t="t" r="r" b="b"/>
              <a:pathLst>
                <a:path w="274" h="6080" extrusionOk="0">
                  <a:moveTo>
                    <a:pt x="152" y="1"/>
                  </a:moveTo>
                  <a:cubicBezTo>
                    <a:pt x="30" y="1004"/>
                    <a:pt x="0" y="2037"/>
                    <a:pt x="30" y="3040"/>
                  </a:cubicBezTo>
                  <a:cubicBezTo>
                    <a:pt x="0" y="4043"/>
                    <a:pt x="30" y="5077"/>
                    <a:pt x="152" y="6080"/>
                  </a:cubicBezTo>
                  <a:cubicBezTo>
                    <a:pt x="243" y="5077"/>
                    <a:pt x="274" y="4043"/>
                    <a:pt x="243" y="3040"/>
                  </a:cubicBezTo>
                  <a:cubicBezTo>
                    <a:pt x="274" y="2037"/>
                    <a:pt x="243" y="1004"/>
                    <a:pt x="1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2"/>
            <p:cNvSpPr/>
            <p:nvPr/>
          </p:nvSpPr>
          <p:spPr>
            <a:xfrm>
              <a:off x="5516225" y="2469875"/>
              <a:ext cx="951400" cy="1948125"/>
            </a:xfrm>
            <a:custGeom>
              <a:avLst/>
              <a:gdLst/>
              <a:ahLst/>
              <a:cxnLst/>
              <a:rect l="l" t="t" r="r" b="b"/>
              <a:pathLst>
                <a:path w="38056" h="77925" extrusionOk="0">
                  <a:moveTo>
                    <a:pt x="31855" y="1"/>
                  </a:moveTo>
                  <a:cubicBezTo>
                    <a:pt x="31855" y="1"/>
                    <a:pt x="30305" y="1"/>
                    <a:pt x="28086" y="1095"/>
                  </a:cubicBezTo>
                  <a:cubicBezTo>
                    <a:pt x="25837" y="2220"/>
                    <a:pt x="16080" y="8907"/>
                    <a:pt x="16080" y="8907"/>
                  </a:cubicBezTo>
                  <a:lnTo>
                    <a:pt x="15654" y="11004"/>
                  </a:lnTo>
                  <a:cubicBezTo>
                    <a:pt x="15654" y="11004"/>
                    <a:pt x="6779" y="22433"/>
                    <a:pt x="5107" y="27448"/>
                  </a:cubicBezTo>
                  <a:cubicBezTo>
                    <a:pt x="4104" y="30609"/>
                    <a:pt x="3526" y="33892"/>
                    <a:pt x="3405" y="37205"/>
                  </a:cubicBezTo>
                  <a:lnTo>
                    <a:pt x="3770" y="47631"/>
                  </a:lnTo>
                  <a:lnTo>
                    <a:pt x="244" y="76537"/>
                  </a:lnTo>
                  <a:cubicBezTo>
                    <a:pt x="244" y="76537"/>
                    <a:pt x="0" y="77540"/>
                    <a:pt x="2888" y="77783"/>
                  </a:cubicBezTo>
                  <a:cubicBezTo>
                    <a:pt x="4427" y="77898"/>
                    <a:pt x="14038" y="77924"/>
                    <a:pt x="22582" y="77924"/>
                  </a:cubicBezTo>
                  <a:cubicBezTo>
                    <a:pt x="29905" y="77924"/>
                    <a:pt x="36445" y="77905"/>
                    <a:pt x="36445" y="77905"/>
                  </a:cubicBezTo>
                  <a:lnTo>
                    <a:pt x="37782" y="30883"/>
                  </a:lnTo>
                  <a:cubicBezTo>
                    <a:pt x="37782" y="30883"/>
                    <a:pt x="38056" y="17539"/>
                    <a:pt x="37813" y="13071"/>
                  </a:cubicBezTo>
                  <a:cubicBezTo>
                    <a:pt x="37448" y="7478"/>
                    <a:pt x="32129" y="2189"/>
                    <a:pt x="32129" y="2189"/>
                  </a:cubicBezTo>
                  <a:lnTo>
                    <a:pt x="31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2"/>
            <p:cNvSpPr/>
            <p:nvPr/>
          </p:nvSpPr>
          <p:spPr>
            <a:xfrm>
              <a:off x="5221375" y="2610425"/>
              <a:ext cx="1243725" cy="1052225"/>
            </a:xfrm>
            <a:custGeom>
              <a:avLst/>
              <a:gdLst/>
              <a:ahLst/>
              <a:cxnLst/>
              <a:rect l="l" t="t" r="r" b="b"/>
              <a:pathLst>
                <a:path w="49749" h="42089" extrusionOk="0">
                  <a:moveTo>
                    <a:pt x="40891" y="1"/>
                  </a:moveTo>
                  <a:cubicBezTo>
                    <a:pt x="40828" y="1"/>
                    <a:pt x="40765" y="1"/>
                    <a:pt x="40701" y="2"/>
                  </a:cubicBezTo>
                  <a:cubicBezTo>
                    <a:pt x="38299" y="1765"/>
                    <a:pt x="36050" y="3771"/>
                    <a:pt x="34014" y="5960"/>
                  </a:cubicBezTo>
                  <a:cubicBezTo>
                    <a:pt x="30305" y="9820"/>
                    <a:pt x="20123" y="26568"/>
                    <a:pt x="20123" y="26568"/>
                  </a:cubicBezTo>
                  <a:lnTo>
                    <a:pt x="2949" y="25626"/>
                  </a:lnTo>
                  <a:cubicBezTo>
                    <a:pt x="2891" y="25617"/>
                    <a:pt x="2832" y="25613"/>
                    <a:pt x="2775" y="25613"/>
                  </a:cubicBezTo>
                  <a:cubicBezTo>
                    <a:pt x="2235" y="25613"/>
                    <a:pt x="1755" y="25988"/>
                    <a:pt x="1673" y="26537"/>
                  </a:cubicBezTo>
                  <a:cubicBezTo>
                    <a:pt x="1126" y="29182"/>
                    <a:pt x="1" y="35869"/>
                    <a:pt x="1642" y="38513"/>
                  </a:cubicBezTo>
                  <a:cubicBezTo>
                    <a:pt x="3177" y="41032"/>
                    <a:pt x="4918" y="41343"/>
                    <a:pt x="5684" y="41343"/>
                  </a:cubicBezTo>
                  <a:cubicBezTo>
                    <a:pt x="5934" y="41343"/>
                    <a:pt x="6080" y="41310"/>
                    <a:pt x="6080" y="41310"/>
                  </a:cubicBezTo>
                  <a:cubicBezTo>
                    <a:pt x="6080" y="41310"/>
                    <a:pt x="13830" y="42089"/>
                    <a:pt x="19660" y="42089"/>
                  </a:cubicBezTo>
                  <a:cubicBezTo>
                    <a:pt x="22524" y="42089"/>
                    <a:pt x="24925" y="41901"/>
                    <a:pt x="25716" y="41340"/>
                  </a:cubicBezTo>
                  <a:cubicBezTo>
                    <a:pt x="28117" y="39638"/>
                    <a:pt x="42099" y="22373"/>
                    <a:pt x="44500" y="16446"/>
                  </a:cubicBezTo>
                  <a:cubicBezTo>
                    <a:pt x="46885" y="10561"/>
                    <a:pt x="49748" y="1"/>
                    <a:pt x="40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2"/>
            <p:cNvSpPr/>
            <p:nvPr/>
          </p:nvSpPr>
          <p:spPr>
            <a:xfrm>
              <a:off x="5238100" y="2773075"/>
              <a:ext cx="1095800" cy="891450"/>
            </a:xfrm>
            <a:custGeom>
              <a:avLst/>
              <a:gdLst/>
              <a:ahLst/>
              <a:cxnLst/>
              <a:rect l="l" t="t" r="r" b="b"/>
              <a:pathLst>
                <a:path w="43832" h="35658" extrusionOk="0">
                  <a:moveTo>
                    <a:pt x="32767" y="1"/>
                  </a:moveTo>
                  <a:cubicBezTo>
                    <a:pt x="32767" y="1"/>
                    <a:pt x="32676" y="92"/>
                    <a:pt x="32463" y="305"/>
                  </a:cubicBezTo>
                  <a:cubicBezTo>
                    <a:pt x="32281" y="518"/>
                    <a:pt x="31977" y="852"/>
                    <a:pt x="31643" y="1277"/>
                  </a:cubicBezTo>
                  <a:cubicBezTo>
                    <a:pt x="30943" y="2159"/>
                    <a:pt x="29971" y="3496"/>
                    <a:pt x="28755" y="5229"/>
                  </a:cubicBezTo>
                  <a:cubicBezTo>
                    <a:pt x="26388" y="8688"/>
                    <a:pt x="23144" y="13751"/>
                    <a:pt x="19383" y="19997"/>
                  </a:cubicBezTo>
                  <a:lnTo>
                    <a:pt x="19383" y="19997"/>
                  </a:lnTo>
                  <a:lnTo>
                    <a:pt x="2311" y="18998"/>
                  </a:lnTo>
                  <a:cubicBezTo>
                    <a:pt x="2253" y="18990"/>
                    <a:pt x="2196" y="18986"/>
                    <a:pt x="2140" y="18986"/>
                  </a:cubicBezTo>
                  <a:cubicBezTo>
                    <a:pt x="1541" y="18986"/>
                    <a:pt x="1021" y="19418"/>
                    <a:pt x="882" y="20001"/>
                  </a:cubicBezTo>
                  <a:cubicBezTo>
                    <a:pt x="791" y="20579"/>
                    <a:pt x="669" y="21156"/>
                    <a:pt x="578" y="21764"/>
                  </a:cubicBezTo>
                  <a:cubicBezTo>
                    <a:pt x="365" y="22919"/>
                    <a:pt x="213" y="24135"/>
                    <a:pt x="122" y="25351"/>
                  </a:cubicBezTo>
                  <a:cubicBezTo>
                    <a:pt x="1" y="26567"/>
                    <a:pt x="1" y="27813"/>
                    <a:pt x="92" y="29059"/>
                  </a:cubicBezTo>
                  <a:cubicBezTo>
                    <a:pt x="122" y="29667"/>
                    <a:pt x="244" y="30305"/>
                    <a:pt x="396" y="30913"/>
                  </a:cubicBezTo>
                  <a:cubicBezTo>
                    <a:pt x="578" y="31521"/>
                    <a:pt x="882" y="32099"/>
                    <a:pt x="1247" y="32615"/>
                  </a:cubicBezTo>
                  <a:cubicBezTo>
                    <a:pt x="1733" y="33314"/>
                    <a:pt x="2341" y="33892"/>
                    <a:pt x="3071" y="34348"/>
                  </a:cubicBezTo>
                  <a:cubicBezTo>
                    <a:pt x="3653" y="34728"/>
                    <a:pt x="4341" y="34918"/>
                    <a:pt x="5029" y="34918"/>
                  </a:cubicBezTo>
                  <a:cubicBezTo>
                    <a:pt x="5162" y="34918"/>
                    <a:pt x="5295" y="34911"/>
                    <a:pt x="5427" y="34896"/>
                  </a:cubicBezTo>
                  <a:lnTo>
                    <a:pt x="5427" y="34896"/>
                  </a:lnTo>
                  <a:cubicBezTo>
                    <a:pt x="8978" y="35230"/>
                    <a:pt x="12438" y="35473"/>
                    <a:pt x="15806" y="35594"/>
                  </a:cubicBezTo>
                  <a:cubicBezTo>
                    <a:pt x="16840" y="35632"/>
                    <a:pt x="17861" y="35658"/>
                    <a:pt x="18871" y="35658"/>
                  </a:cubicBezTo>
                  <a:cubicBezTo>
                    <a:pt x="19495" y="35658"/>
                    <a:pt x="20115" y="35648"/>
                    <a:pt x="20730" y="35624"/>
                  </a:cubicBezTo>
                  <a:cubicBezTo>
                    <a:pt x="21551" y="35594"/>
                    <a:pt x="22341" y="35564"/>
                    <a:pt x="23132" y="35442"/>
                  </a:cubicBezTo>
                  <a:cubicBezTo>
                    <a:pt x="23527" y="35412"/>
                    <a:pt x="23892" y="35320"/>
                    <a:pt x="24287" y="35229"/>
                  </a:cubicBezTo>
                  <a:cubicBezTo>
                    <a:pt x="24469" y="35168"/>
                    <a:pt x="24652" y="35108"/>
                    <a:pt x="24834" y="35016"/>
                  </a:cubicBezTo>
                  <a:cubicBezTo>
                    <a:pt x="24925" y="34986"/>
                    <a:pt x="25016" y="34925"/>
                    <a:pt x="25107" y="34895"/>
                  </a:cubicBezTo>
                  <a:lnTo>
                    <a:pt x="25320" y="34682"/>
                  </a:lnTo>
                  <a:cubicBezTo>
                    <a:pt x="25624" y="34439"/>
                    <a:pt x="25898" y="34196"/>
                    <a:pt x="26171" y="33892"/>
                  </a:cubicBezTo>
                  <a:cubicBezTo>
                    <a:pt x="26445" y="33649"/>
                    <a:pt x="26688" y="33375"/>
                    <a:pt x="26962" y="33102"/>
                  </a:cubicBezTo>
                  <a:cubicBezTo>
                    <a:pt x="27448" y="32554"/>
                    <a:pt x="27934" y="31977"/>
                    <a:pt x="28421" y="31430"/>
                  </a:cubicBezTo>
                  <a:cubicBezTo>
                    <a:pt x="29363" y="30366"/>
                    <a:pt x="30275" y="29272"/>
                    <a:pt x="31126" y="28238"/>
                  </a:cubicBezTo>
                  <a:cubicBezTo>
                    <a:pt x="32858" y="26111"/>
                    <a:pt x="34409" y="24135"/>
                    <a:pt x="35807" y="22311"/>
                  </a:cubicBezTo>
                  <a:cubicBezTo>
                    <a:pt x="38573" y="18664"/>
                    <a:pt x="40670" y="15594"/>
                    <a:pt x="42007" y="13436"/>
                  </a:cubicBezTo>
                  <a:lnTo>
                    <a:pt x="42463" y="12676"/>
                  </a:lnTo>
                  <a:lnTo>
                    <a:pt x="42859" y="11977"/>
                  </a:lnTo>
                  <a:cubicBezTo>
                    <a:pt x="43071" y="11551"/>
                    <a:pt x="43284" y="11186"/>
                    <a:pt x="43436" y="10882"/>
                  </a:cubicBezTo>
                  <a:cubicBezTo>
                    <a:pt x="43558" y="10578"/>
                    <a:pt x="43679" y="10335"/>
                    <a:pt x="43740" y="10183"/>
                  </a:cubicBezTo>
                  <a:cubicBezTo>
                    <a:pt x="43800" y="10033"/>
                    <a:pt x="43831" y="9942"/>
                    <a:pt x="43831" y="9940"/>
                  </a:cubicBezTo>
                  <a:lnTo>
                    <a:pt x="43831" y="9940"/>
                  </a:lnTo>
                  <a:cubicBezTo>
                    <a:pt x="43831" y="9942"/>
                    <a:pt x="43800" y="10033"/>
                    <a:pt x="43710" y="10214"/>
                  </a:cubicBezTo>
                  <a:lnTo>
                    <a:pt x="43406" y="10913"/>
                  </a:lnTo>
                  <a:cubicBezTo>
                    <a:pt x="43254" y="11217"/>
                    <a:pt x="43041" y="11582"/>
                    <a:pt x="42798" y="12007"/>
                  </a:cubicBezTo>
                  <a:lnTo>
                    <a:pt x="42433" y="12676"/>
                  </a:lnTo>
                  <a:lnTo>
                    <a:pt x="41947" y="13436"/>
                  </a:lnTo>
                  <a:cubicBezTo>
                    <a:pt x="40609" y="15594"/>
                    <a:pt x="38482" y="18633"/>
                    <a:pt x="35685" y="22281"/>
                  </a:cubicBezTo>
                  <a:cubicBezTo>
                    <a:pt x="34317" y="24104"/>
                    <a:pt x="32737" y="26080"/>
                    <a:pt x="31035" y="28177"/>
                  </a:cubicBezTo>
                  <a:cubicBezTo>
                    <a:pt x="30153" y="29211"/>
                    <a:pt x="29241" y="30305"/>
                    <a:pt x="28299" y="31399"/>
                  </a:cubicBezTo>
                  <a:cubicBezTo>
                    <a:pt x="27813" y="31916"/>
                    <a:pt x="27357" y="32494"/>
                    <a:pt x="26840" y="33010"/>
                  </a:cubicBezTo>
                  <a:cubicBezTo>
                    <a:pt x="26597" y="33284"/>
                    <a:pt x="26354" y="33558"/>
                    <a:pt x="26080" y="33831"/>
                  </a:cubicBezTo>
                  <a:cubicBezTo>
                    <a:pt x="25807" y="34105"/>
                    <a:pt x="25533" y="34348"/>
                    <a:pt x="25259" y="34591"/>
                  </a:cubicBezTo>
                  <a:cubicBezTo>
                    <a:pt x="24986" y="34834"/>
                    <a:pt x="24621" y="35016"/>
                    <a:pt x="24256" y="35108"/>
                  </a:cubicBezTo>
                  <a:cubicBezTo>
                    <a:pt x="23892" y="35199"/>
                    <a:pt x="23496" y="35260"/>
                    <a:pt x="23132" y="35320"/>
                  </a:cubicBezTo>
                  <a:cubicBezTo>
                    <a:pt x="22341" y="35412"/>
                    <a:pt x="21551" y="35442"/>
                    <a:pt x="20761" y="35472"/>
                  </a:cubicBezTo>
                  <a:cubicBezTo>
                    <a:pt x="20134" y="35496"/>
                    <a:pt x="19507" y="35506"/>
                    <a:pt x="18878" y="35506"/>
                  </a:cubicBezTo>
                  <a:cubicBezTo>
                    <a:pt x="17861" y="35506"/>
                    <a:pt x="16840" y="35480"/>
                    <a:pt x="15806" y="35442"/>
                  </a:cubicBezTo>
                  <a:cubicBezTo>
                    <a:pt x="12463" y="35320"/>
                    <a:pt x="8998" y="35077"/>
                    <a:pt x="5441" y="34713"/>
                  </a:cubicBezTo>
                  <a:lnTo>
                    <a:pt x="5411" y="34713"/>
                  </a:lnTo>
                  <a:cubicBezTo>
                    <a:pt x="5277" y="34728"/>
                    <a:pt x="5143" y="34736"/>
                    <a:pt x="5009" y="34736"/>
                  </a:cubicBezTo>
                  <a:cubicBezTo>
                    <a:pt x="4357" y="34736"/>
                    <a:pt x="3722" y="34554"/>
                    <a:pt x="3192" y="34226"/>
                  </a:cubicBezTo>
                  <a:cubicBezTo>
                    <a:pt x="2493" y="33801"/>
                    <a:pt x="1885" y="33223"/>
                    <a:pt x="1429" y="32554"/>
                  </a:cubicBezTo>
                  <a:cubicBezTo>
                    <a:pt x="1064" y="32038"/>
                    <a:pt x="791" y="31491"/>
                    <a:pt x="609" y="30883"/>
                  </a:cubicBezTo>
                  <a:cubicBezTo>
                    <a:pt x="426" y="30305"/>
                    <a:pt x="335" y="29697"/>
                    <a:pt x="305" y="29059"/>
                  </a:cubicBezTo>
                  <a:cubicBezTo>
                    <a:pt x="213" y="27843"/>
                    <a:pt x="213" y="26627"/>
                    <a:pt x="335" y="25411"/>
                  </a:cubicBezTo>
                  <a:cubicBezTo>
                    <a:pt x="426" y="24196"/>
                    <a:pt x="578" y="23010"/>
                    <a:pt x="791" y="21825"/>
                  </a:cubicBezTo>
                  <a:cubicBezTo>
                    <a:pt x="882" y="21247"/>
                    <a:pt x="973" y="20670"/>
                    <a:pt x="1095" y="20092"/>
                  </a:cubicBezTo>
                  <a:cubicBezTo>
                    <a:pt x="1204" y="19574"/>
                    <a:pt x="1631" y="19227"/>
                    <a:pt x="2113" y="19227"/>
                  </a:cubicBezTo>
                  <a:cubicBezTo>
                    <a:pt x="2168" y="19227"/>
                    <a:pt x="2224" y="19232"/>
                    <a:pt x="2280" y="19241"/>
                  </a:cubicBezTo>
                  <a:lnTo>
                    <a:pt x="19454" y="20183"/>
                  </a:lnTo>
                  <a:lnTo>
                    <a:pt x="19484" y="20183"/>
                  </a:lnTo>
                  <a:lnTo>
                    <a:pt x="19515" y="20123"/>
                  </a:lnTo>
                  <a:cubicBezTo>
                    <a:pt x="23253" y="13861"/>
                    <a:pt x="26475" y="8755"/>
                    <a:pt x="28846" y="5290"/>
                  </a:cubicBezTo>
                  <a:cubicBezTo>
                    <a:pt x="30032" y="3557"/>
                    <a:pt x="30974" y="2189"/>
                    <a:pt x="31673" y="1308"/>
                  </a:cubicBezTo>
                  <a:cubicBezTo>
                    <a:pt x="32007" y="882"/>
                    <a:pt x="32311" y="548"/>
                    <a:pt x="32494" y="335"/>
                  </a:cubicBezTo>
                  <a:cubicBezTo>
                    <a:pt x="32676" y="122"/>
                    <a:pt x="32767" y="1"/>
                    <a:pt x="327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2"/>
            <p:cNvSpPr/>
            <p:nvPr/>
          </p:nvSpPr>
          <p:spPr>
            <a:xfrm>
              <a:off x="5724425" y="3274600"/>
              <a:ext cx="85900" cy="180900"/>
            </a:xfrm>
            <a:custGeom>
              <a:avLst/>
              <a:gdLst/>
              <a:ahLst/>
              <a:cxnLst/>
              <a:rect l="l" t="t" r="r" b="b"/>
              <a:pathLst>
                <a:path w="3436" h="7236" extrusionOk="0">
                  <a:moveTo>
                    <a:pt x="1" y="1"/>
                  </a:moveTo>
                  <a:cubicBezTo>
                    <a:pt x="214" y="335"/>
                    <a:pt x="426" y="670"/>
                    <a:pt x="639" y="1004"/>
                  </a:cubicBezTo>
                  <a:cubicBezTo>
                    <a:pt x="1673" y="2585"/>
                    <a:pt x="2463" y="4317"/>
                    <a:pt x="3040" y="6110"/>
                  </a:cubicBezTo>
                  <a:cubicBezTo>
                    <a:pt x="3132" y="6506"/>
                    <a:pt x="3284" y="6870"/>
                    <a:pt x="3436" y="7235"/>
                  </a:cubicBezTo>
                  <a:cubicBezTo>
                    <a:pt x="3375" y="6840"/>
                    <a:pt x="3314" y="6445"/>
                    <a:pt x="3192" y="6050"/>
                  </a:cubicBezTo>
                  <a:cubicBezTo>
                    <a:pt x="2949" y="5138"/>
                    <a:pt x="2615" y="4256"/>
                    <a:pt x="2189" y="3405"/>
                  </a:cubicBezTo>
                  <a:cubicBezTo>
                    <a:pt x="1794" y="2524"/>
                    <a:pt x="1308" y="1703"/>
                    <a:pt x="761" y="943"/>
                  </a:cubicBezTo>
                  <a:cubicBezTo>
                    <a:pt x="548" y="578"/>
                    <a:pt x="305" y="274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2"/>
            <p:cNvSpPr/>
            <p:nvPr/>
          </p:nvSpPr>
          <p:spPr>
            <a:xfrm>
              <a:off x="5725200" y="3273100"/>
              <a:ext cx="17500" cy="183900"/>
            </a:xfrm>
            <a:custGeom>
              <a:avLst/>
              <a:gdLst/>
              <a:ahLst/>
              <a:cxnLst/>
              <a:rect l="l" t="t" r="r" b="b"/>
              <a:pathLst>
                <a:path w="700" h="7356" extrusionOk="0">
                  <a:moveTo>
                    <a:pt x="0" y="0"/>
                  </a:moveTo>
                  <a:lnTo>
                    <a:pt x="0" y="0"/>
                  </a:lnTo>
                  <a:cubicBezTo>
                    <a:pt x="31" y="365"/>
                    <a:pt x="61" y="730"/>
                    <a:pt x="122" y="1064"/>
                  </a:cubicBezTo>
                  <a:cubicBezTo>
                    <a:pt x="213" y="1733"/>
                    <a:pt x="335" y="2645"/>
                    <a:pt x="426" y="3678"/>
                  </a:cubicBezTo>
                  <a:cubicBezTo>
                    <a:pt x="487" y="4681"/>
                    <a:pt x="547" y="5623"/>
                    <a:pt x="547" y="6292"/>
                  </a:cubicBezTo>
                  <a:cubicBezTo>
                    <a:pt x="547" y="6626"/>
                    <a:pt x="578" y="6991"/>
                    <a:pt x="608" y="7356"/>
                  </a:cubicBezTo>
                  <a:cubicBezTo>
                    <a:pt x="669" y="6991"/>
                    <a:pt x="699" y="6626"/>
                    <a:pt x="699" y="6262"/>
                  </a:cubicBezTo>
                  <a:cubicBezTo>
                    <a:pt x="699" y="5410"/>
                    <a:pt x="669" y="4529"/>
                    <a:pt x="608" y="3648"/>
                  </a:cubicBezTo>
                  <a:cubicBezTo>
                    <a:pt x="547" y="2796"/>
                    <a:pt x="426" y="1915"/>
                    <a:pt x="274" y="1064"/>
                  </a:cubicBezTo>
                  <a:cubicBezTo>
                    <a:pt x="213" y="699"/>
                    <a:pt x="122" y="3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2"/>
            <p:cNvSpPr/>
            <p:nvPr/>
          </p:nvSpPr>
          <p:spPr>
            <a:xfrm>
              <a:off x="5365000" y="3259400"/>
              <a:ext cx="29675" cy="389850"/>
            </a:xfrm>
            <a:custGeom>
              <a:avLst/>
              <a:gdLst/>
              <a:ahLst/>
              <a:cxnLst/>
              <a:rect l="l" t="t" r="r" b="b"/>
              <a:pathLst>
                <a:path w="1187" h="15594" extrusionOk="0">
                  <a:moveTo>
                    <a:pt x="548" y="1"/>
                  </a:moveTo>
                  <a:cubicBezTo>
                    <a:pt x="487" y="214"/>
                    <a:pt x="457" y="396"/>
                    <a:pt x="426" y="609"/>
                  </a:cubicBezTo>
                  <a:cubicBezTo>
                    <a:pt x="365" y="1004"/>
                    <a:pt x="305" y="1582"/>
                    <a:pt x="213" y="2281"/>
                  </a:cubicBezTo>
                  <a:cubicBezTo>
                    <a:pt x="61" y="4135"/>
                    <a:pt x="1" y="5989"/>
                    <a:pt x="92" y="7813"/>
                  </a:cubicBezTo>
                  <a:cubicBezTo>
                    <a:pt x="153" y="9667"/>
                    <a:pt x="365" y="11521"/>
                    <a:pt x="700" y="13345"/>
                  </a:cubicBezTo>
                  <a:cubicBezTo>
                    <a:pt x="821" y="14044"/>
                    <a:pt x="943" y="14591"/>
                    <a:pt x="1034" y="14986"/>
                  </a:cubicBezTo>
                  <a:cubicBezTo>
                    <a:pt x="1065" y="15199"/>
                    <a:pt x="1125" y="15381"/>
                    <a:pt x="1186" y="15594"/>
                  </a:cubicBezTo>
                  <a:cubicBezTo>
                    <a:pt x="1186" y="15381"/>
                    <a:pt x="1156" y="15168"/>
                    <a:pt x="1095" y="14956"/>
                  </a:cubicBezTo>
                  <a:cubicBezTo>
                    <a:pt x="1034" y="14560"/>
                    <a:pt x="943" y="14013"/>
                    <a:pt x="821" y="13314"/>
                  </a:cubicBezTo>
                  <a:cubicBezTo>
                    <a:pt x="244" y="9667"/>
                    <a:pt x="92" y="5958"/>
                    <a:pt x="365" y="2281"/>
                  </a:cubicBezTo>
                  <a:cubicBezTo>
                    <a:pt x="396" y="1582"/>
                    <a:pt x="457" y="1004"/>
                    <a:pt x="487" y="609"/>
                  </a:cubicBezTo>
                  <a:cubicBezTo>
                    <a:pt x="517" y="427"/>
                    <a:pt x="548" y="214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2"/>
            <p:cNvSpPr/>
            <p:nvPr/>
          </p:nvSpPr>
          <p:spPr>
            <a:xfrm>
              <a:off x="5917450" y="2524600"/>
              <a:ext cx="402775" cy="237100"/>
            </a:xfrm>
            <a:custGeom>
              <a:avLst/>
              <a:gdLst/>
              <a:ahLst/>
              <a:cxnLst/>
              <a:rect l="l" t="t" r="r" b="b"/>
              <a:pathLst>
                <a:path w="16111" h="9484" extrusionOk="0">
                  <a:moveTo>
                    <a:pt x="16110" y="0"/>
                  </a:moveTo>
                  <a:cubicBezTo>
                    <a:pt x="16019" y="0"/>
                    <a:pt x="15958" y="31"/>
                    <a:pt x="15897" y="61"/>
                  </a:cubicBezTo>
                  <a:lnTo>
                    <a:pt x="15320" y="274"/>
                  </a:lnTo>
                  <a:cubicBezTo>
                    <a:pt x="14864" y="487"/>
                    <a:pt x="14165" y="791"/>
                    <a:pt x="13344" y="1216"/>
                  </a:cubicBezTo>
                  <a:cubicBezTo>
                    <a:pt x="11186" y="2341"/>
                    <a:pt x="9149" y="3618"/>
                    <a:pt x="7204" y="5077"/>
                  </a:cubicBezTo>
                  <a:cubicBezTo>
                    <a:pt x="4986" y="6695"/>
                    <a:pt x="3005" y="8225"/>
                    <a:pt x="1493" y="9287"/>
                  </a:cubicBezTo>
                  <a:lnTo>
                    <a:pt x="1493" y="9287"/>
                  </a:lnTo>
                  <a:cubicBezTo>
                    <a:pt x="1022" y="8515"/>
                    <a:pt x="725" y="7834"/>
                    <a:pt x="456" y="7387"/>
                  </a:cubicBezTo>
                  <a:cubicBezTo>
                    <a:pt x="335" y="7174"/>
                    <a:pt x="213" y="6991"/>
                    <a:pt x="152" y="6870"/>
                  </a:cubicBezTo>
                  <a:cubicBezTo>
                    <a:pt x="92" y="6809"/>
                    <a:pt x="61" y="6748"/>
                    <a:pt x="0" y="6718"/>
                  </a:cubicBezTo>
                  <a:lnTo>
                    <a:pt x="0" y="6718"/>
                  </a:lnTo>
                  <a:cubicBezTo>
                    <a:pt x="31" y="6779"/>
                    <a:pt x="61" y="6839"/>
                    <a:pt x="122" y="6900"/>
                  </a:cubicBezTo>
                  <a:cubicBezTo>
                    <a:pt x="183" y="7022"/>
                    <a:pt x="274" y="7204"/>
                    <a:pt x="396" y="7447"/>
                  </a:cubicBezTo>
                  <a:cubicBezTo>
                    <a:pt x="639" y="7903"/>
                    <a:pt x="912" y="8602"/>
                    <a:pt x="1429" y="9423"/>
                  </a:cubicBezTo>
                  <a:lnTo>
                    <a:pt x="1459" y="9484"/>
                  </a:lnTo>
                  <a:lnTo>
                    <a:pt x="1520" y="9423"/>
                  </a:lnTo>
                  <a:cubicBezTo>
                    <a:pt x="3040" y="8390"/>
                    <a:pt x="5046" y="6870"/>
                    <a:pt x="7326" y="5228"/>
                  </a:cubicBezTo>
                  <a:cubicBezTo>
                    <a:pt x="9271" y="3769"/>
                    <a:pt x="11308" y="2462"/>
                    <a:pt x="13405" y="1307"/>
                  </a:cubicBezTo>
                  <a:cubicBezTo>
                    <a:pt x="14226" y="882"/>
                    <a:pt x="14894" y="548"/>
                    <a:pt x="15381" y="335"/>
                  </a:cubicBezTo>
                  <a:lnTo>
                    <a:pt x="15928" y="92"/>
                  </a:lnTo>
                  <a:cubicBezTo>
                    <a:pt x="15989" y="61"/>
                    <a:pt x="16049" y="31"/>
                    <a:pt x="161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2"/>
            <p:cNvSpPr/>
            <p:nvPr/>
          </p:nvSpPr>
          <p:spPr>
            <a:xfrm>
              <a:off x="5610450" y="3194050"/>
              <a:ext cx="631500" cy="527275"/>
            </a:xfrm>
            <a:custGeom>
              <a:avLst/>
              <a:gdLst/>
              <a:ahLst/>
              <a:cxnLst/>
              <a:rect l="l" t="t" r="r" b="b"/>
              <a:pathLst>
                <a:path w="25260" h="21091" extrusionOk="0">
                  <a:moveTo>
                    <a:pt x="25259" y="1"/>
                  </a:moveTo>
                  <a:lnTo>
                    <a:pt x="25259" y="1"/>
                  </a:lnTo>
                  <a:cubicBezTo>
                    <a:pt x="20913" y="5199"/>
                    <a:pt x="16870" y="10487"/>
                    <a:pt x="12554" y="15655"/>
                  </a:cubicBezTo>
                  <a:lnTo>
                    <a:pt x="12493" y="15685"/>
                  </a:lnTo>
                  <a:cubicBezTo>
                    <a:pt x="11004" y="17478"/>
                    <a:pt x="8785" y="18542"/>
                    <a:pt x="6475" y="18573"/>
                  </a:cubicBezTo>
                  <a:lnTo>
                    <a:pt x="1" y="18664"/>
                  </a:lnTo>
                  <a:cubicBezTo>
                    <a:pt x="1915" y="19515"/>
                    <a:pt x="3922" y="20579"/>
                    <a:pt x="5988" y="20913"/>
                  </a:cubicBezTo>
                  <a:cubicBezTo>
                    <a:pt x="6625" y="21027"/>
                    <a:pt x="7283" y="21091"/>
                    <a:pt x="7941" y="21091"/>
                  </a:cubicBezTo>
                  <a:cubicBezTo>
                    <a:pt x="9387" y="21091"/>
                    <a:pt x="10835" y="20784"/>
                    <a:pt x="12068" y="20032"/>
                  </a:cubicBezTo>
                  <a:cubicBezTo>
                    <a:pt x="13618" y="19059"/>
                    <a:pt x="14712" y="17478"/>
                    <a:pt x="15745" y="15959"/>
                  </a:cubicBezTo>
                  <a:cubicBezTo>
                    <a:pt x="19211" y="10852"/>
                    <a:pt x="22706" y="5685"/>
                    <a:pt x="252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2"/>
            <p:cNvSpPr/>
            <p:nvPr/>
          </p:nvSpPr>
          <p:spPr>
            <a:xfrm>
              <a:off x="5921250" y="2572475"/>
              <a:ext cx="300950" cy="223425"/>
            </a:xfrm>
            <a:custGeom>
              <a:avLst/>
              <a:gdLst/>
              <a:ahLst/>
              <a:cxnLst/>
              <a:rect l="l" t="t" r="r" b="b"/>
              <a:pathLst>
                <a:path w="12038" h="8937" extrusionOk="0">
                  <a:moveTo>
                    <a:pt x="12037" y="0"/>
                  </a:moveTo>
                  <a:lnTo>
                    <a:pt x="1338" y="7478"/>
                  </a:lnTo>
                  <a:lnTo>
                    <a:pt x="0" y="5016"/>
                  </a:lnTo>
                  <a:lnTo>
                    <a:pt x="0" y="5016"/>
                  </a:lnTo>
                  <a:lnTo>
                    <a:pt x="1247" y="8937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2"/>
            <p:cNvSpPr/>
            <p:nvPr/>
          </p:nvSpPr>
          <p:spPr>
            <a:xfrm>
              <a:off x="6132500" y="2676850"/>
              <a:ext cx="253075" cy="271800"/>
            </a:xfrm>
            <a:custGeom>
              <a:avLst/>
              <a:gdLst/>
              <a:ahLst/>
              <a:cxnLst/>
              <a:rect l="l" t="t" r="r" b="b"/>
              <a:pathLst>
                <a:path w="10123" h="10872" extrusionOk="0">
                  <a:moveTo>
                    <a:pt x="3417" y="1"/>
                  </a:moveTo>
                  <a:cubicBezTo>
                    <a:pt x="3079" y="1"/>
                    <a:pt x="2741" y="28"/>
                    <a:pt x="2402" y="81"/>
                  </a:cubicBezTo>
                  <a:cubicBezTo>
                    <a:pt x="1763" y="172"/>
                    <a:pt x="1125" y="385"/>
                    <a:pt x="578" y="719"/>
                  </a:cubicBezTo>
                  <a:cubicBezTo>
                    <a:pt x="426" y="810"/>
                    <a:pt x="274" y="901"/>
                    <a:pt x="122" y="1023"/>
                  </a:cubicBezTo>
                  <a:cubicBezTo>
                    <a:pt x="92" y="1053"/>
                    <a:pt x="31" y="1084"/>
                    <a:pt x="0" y="1145"/>
                  </a:cubicBezTo>
                  <a:cubicBezTo>
                    <a:pt x="0" y="1147"/>
                    <a:pt x="2" y="1148"/>
                    <a:pt x="4" y="1148"/>
                  </a:cubicBezTo>
                  <a:cubicBezTo>
                    <a:pt x="33" y="1148"/>
                    <a:pt x="242" y="977"/>
                    <a:pt x="608" y="780"/>
                  </a:cubicBezTo>
                  <a:cubicBezTo>
                    <a:pt x="1186" y="506"/>
                    <a:pt x="1794" y="294"/>
                    <a:pt x="2432" y="202"/>
                  </a:cubicBezTo>
                  <a:cubicBezTo>
                    <a:pt x="2701" y="168"/>
                    <a:pt x="2970" y="150"/>
                    <a:pt x="3239" y="150"/>
                  </a:cubicBezTo>
                  <a:cubicBezTo>
                    <a:pt x="3910" y="150"/>
                    <a:pt x="4577" y="259"/>
                    <a:pt x="5228" y="476"/>
                  </a:cubicBezTo>
                  <a:cubicBezTo>
                    <a:pt x="6323" y="871"/>
                    <a:pt x="7295" y="1540"/>
                    <a:pt x="8055" y="2421"/>
                  </a:cubicBezTo>
                  <a:cubicBezTo>
                    <a:pt x="8815" y="3303"/>
                    <a:pt x="9332" y="4336"/>
                    <a:pt x="9636" y="5461"/>
                  </a:cubicBezTo>
                  <a:cubicBezTo>
                    <a:pt x="9879" y="6373"/>
                    <a:pt x="9970" y="7345"/>
                    <a:pt x="9909" y="8288"/>
                  </a:cubicBezTo>
                  <a:cubicBezTo>
                    <a:pt x="9849" y="8926"/>
                    <a:pt x="9757" y="9564"/>
                    <a:pt x="9605" y="10172"/>
                  </a:cubicBezTo>
                  <a:cubicBezTo>
                    <a:pt x="9484" y="10628"/>
                    <a:pt x="9423" y="10871"/>
                    <a:pt x="9423" y="10871"/>
                  </a:cubicBezTo>
                  <a:cubicBezTo>
                    <a:pt x="9453" y="10810"/>
                    <a:pt x="9484" y="10750"/>
                    <a:pt x="9484" y="10719"/>
                  </a:cubicBezTo>
                  <a:cubicBezTo>
                    <a:pt x="9545" y="10598"/>
                    <a:pt x="9605" y="10415"/>
                    <a:pt x="9666" y="10202"/>
                  </a:cubicBezTo>
                  <a:cubicBezTo>
                    <a:pt x="9849" y="9595"/>
                    <a:pt x="9970" y="8956"/>
                    <a:pt x="10031" y="8318"/>
                  </a:cubicBezTo>
                  <a:cubicBezTo>
                    <a:pt x="10122" y="7345"/>
                    <a:pt x="10031" y="6373"/>
                    <a:pt x="9818" y="5430"/>
                  </a:cubicBezTo>
                  <a:cubicBezTo>
                    <a:pt x="9514" y="4275"/>
                    <a:pt x="8967" y="3181"/>
                    <a:pt x="8207" y="2300"/>
                  </a:cubicBezTo>
                  <a:cubicBezTo>
                    <a:pt x="7417" y="1388"/>
                    <a:pt x="6414" y="689"/>
                    <a:pt x="5289" y="294"/>
                  </a:cubicBezTo>
                  <a:cubicBezTo>
                    <a:pt x="4675" y="95"/>
                    <a:pt x="4048" y="1"/>
                    <a:pt x="34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2"/>
            <p:cNvSpPr/>
            <p:nvPr/>
          </p:nvSpPr>
          <p:spPr>
            <a:xfrm>
              <a:off x="5585375" y="3660625"/>
              <a:ext cx="79800" cy="753075"/>
            </a:xfrm>
            <a:custGeom>
              <a:avLst/>
              <a:gdLst/>
              <a:ahLst/>
              <a:cxnLst/>
              <a:rect l="l" t="t" r="r" b="b"/>
              <a:pathLst>
                <a:path w="3192" h="30123" extrusionOk="0">
                  <a:moveTo>
                    <a:pt x="3192" y="1"/>
                  </a:moveTo>
                  <a:cubicBezTo>
                    <a:pt x="3162" y="122"/>
                    <a:pt x="3131" y="214"/>
                    <a:pt x="3131" y="305"/>
                  </a:cubicBezTo>
                  <a:cubicBezTo>
                    <a:pt x="3101" y="548"/>
                    <a:pt x="3070" y="822"/>
                    <a:pt x="3040" y="1186"/>
                  </a:cubicBezTo>
                  <a:cubicBezTo>
                    <a:pt x="2949" y="1977"/>
                    <a:pt x="2827" y="3071"/>
                    <a:pt x="2675" y="4408"/>
                  </a:cubicBezTo>
                  <a:cubicBezTo>
                    <a:pt x="2371" y="7174"/>
                    <a:pt x="1976" y="10913"/>
                    <a:pt x="1490" y="15047"/>
                  </a:cubicBezTo>
                  <a:cubicBezTo>
                    <a:pt x="1004" y="19211"/>
                    <a:pt x="608" y="22980"/>
                    <a:pt x="365" y="25685"/>
                  </a:cubicBezTo>
                  <a:cubicBezTo>
                    <a:pt x="213" y="27053"/>
                    <a:pt x="122" y="28178"/>
                    <a:pt x="61" y="28937"/>
                  </a:cubicBezTo>
                  <a:cubicBezTo>
                    <a:pt x="31" y="29302"/>
                    <a:pt x="0" y="29576"/>
                    <a:pt x="0" y="29788"/>
                  </a:cubicBezTo>
                  <a:cubicBezTo>
                    <a:pt x="0" y="29910"/>
                    <a:pt x="0" y="30001"/>
                    <a:pt x="0" y="30123"/>
                  </a:cubicBezTo>
                  <a:cubicBezTo>
                    <a:pt x="31" y="30001"/>
                    <a:pt x="31" y="29910"/>
                    <a:pt x="61" y="29819"/>
                  </a:cubicBezTo>
                  <a:cubicBezTo>
                    <a:pt x="61" y="29576"/>
                    <a:pt x="122" y="29302"/>
                    <a:pt x="152" y="28937"/>
                  </a:cubicBezTo>
                  <a:cubicBezTo>
                    <a:pt x="244" y="28147"/>
                    <a:pt x="365" y="27053"/>
                    <a:pt x="487" y="25715"/>
                  </a:cubicBezTo>
                  <a:cubicBezTo>
                    <a:pt x="821" y="22949"/>
                    <a:pt x="1216" y="19211"/>
                    <a:pt x="1703" y="15077"/>
                  </a:cubicBezTo>
                  <a:cubicBezTo>
                    <a:pt x="2159" y="10913"/>
                    <a:pt x="2584" y="7144"/>
                    <a:pt x="2827" y="4439"/>
                  </a:cubicBezTo>
                  <a:cubicBezTo>
                    <a:pt x="2949" y="3071"/>
                    <a:pt x="3070" y="1977"/>
                    <a:pt x="3131" y="1217"/>
                  </a:cubicBezTo>
                  <a:cubicBezTo>
                    <a:pt x="3131" y="822"/>
                    <a:pt x="3192" y="548"/>
                    <a:pt x="3192" y="335"/>
                  </a:cubicBezTo>
                  <a:cubicBezTo>
                    <a:pt x="3192" y="214"/>
                    <a:pt x="3192" y="122"/>
                    <a:pt x="31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2"/>
            <p:cNvSpPr/>
            <p:nvPr/>
          </p:nvSpPr>
          <p:spPr>
            <a:xfrm>
              <a:off x="5672750" y="2754075"/>
              <a:ext cx="279675" cy="511450"/>
            </a:xfrm>
            <a:custGeom>
              <a:avLst/>
              <a:gdLst/>
              <a:ahLst/>
              <a:cxnLst/>
              <a:rect l="l" t="t" r="r" b="b"/>
              <a:pathLst>
                <a:path w="11187" h="20458" extrusionOk="0">
                  <a:moveTo>
                    <a:pt x="11187" y="1"/>
                  </a:moveTo>
                  <a:lnTo>
                    <a:pt x="11187" y="1"/>
                  </a:lnTo>
                  <a:cubicBezTo>
                    <a:pt x="11126" y="31"/>
                    <a:pt x="11065" y="92"/>
                    <a:pt x="11004" y="153"/>
                  </a:cubicBezTo>
                  <a:cubicBezTo>
                    <a:pt x="10913" y="274"/>
                    <a:pt x="10731" y="426"/>
                    <a:pt x="10548" y="670"/>
                  </a:cubicBezTo>
                  <a:cubicBezTo>
                    <a:pt x="10123" y="1095"/>
                    <a:pt x="9576" y="1764"/>
                    <a:pt x="8907" y="2585"/>
                  </a:cubicBezTo>
                  <a:cubicBezTo>
                    <a:pt x="7205" y="4803"/>
                    <a:pt x="5655" y="7113"/>
                    <a:pt x="4287" y="9545"/>
                  </a:cubicBezTo>
                  <a:cubicBezTo>
                    <a:pt x="2889" y="11946"/>
                    <a:pt x="1673" y="14469"/>
                    <a:pt x="700" y="17083"/>
                  </a:cubicBezTo>
                  <a:cubicBezTo>
                    <a:pt x="396" y="17874"/>
                    <a:pt x="153" y="18694"/>
                    <a:pt x="31" y="19515"/>
                  </a:cubicBezTo>
                  <a:cubicBezTo>
                    <a:pt x="1" y="19758"/>
                    <a:pt x="1" y="19971"/>
                    <a:pt x="1" y="20214"/>
                  </a:cubicBezTo>
                  <a:cubicBezTo>
                    <a:pt x="1" y="20275"/>
                    <a:pt x="1" y="20366"/>
                    <a:pt x="31" y="20457"/>
                  </a:cubicBezTo>
                  <a:cubicBezTo>
                    <a:pt x="31" y="20153"/>
                    <a:pt x="62" y="19819"/>
                    <a:pt x="123" y="19545"/>
                  </a:cubicBezTo>
                  <a:cubicBezTo>
                    <a:pt x="275" y="18694"/>
                    <a:pt x="518" y="17904"/>
                    <a:pt x="822" y="17114"/>
                  </a:cubicBezTo>
                  <a:cubicBezTo>
                    <a:pt x="1825" y="14530"/>
                    <a:pt x="3071" y="12038"/>
                    <a:pt x="4469" y="9636"/>
                  </a:cubicBezTo>
                  <a:cubicBezTo>
                    <a:pt x="5837" y="7235"/>
                    <a:pt x="7357" y="4895"/>
                    <a:pt x="9028" y="2676"/>
                  </a:cubicBezTo>
                  <a:cubicBezTo>
                    <a:pt x="9667" y="1855"/>
                    <a:pt x="10214" y="1156"/>
                    <a:pt x="10609" y="700"/>
                  </a:cubicBezTo>
                  <a:lnTo>
                    <a:pt x="11035" y="183"/>
                  </a:lnTo>
                  <a:cubicBezTo>
                    <a:pt x="11095" y="122"/>
                    <a:pt x="11156" y="62"/>
                    <a:pt x="111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2"/>
            <p:cNvSpPr/>
            <p:nvPr/>
          </p:nvSpPr>
          <p:spPr>
            <a:xfrm>
              <a:off x="5803475" y="3189925"/>
              <a:ext cx="658075" cy="1227575"/>
            </a:xfrm>
            <a:custGeom>
              <a:avLst/>
              <a:gdLst/>
              <a:ahLst/>
              <a:cxnLst/>
              <a:rect l="l" t="t" r="r" b="b"/>
              <a:pathLst>
                <a:path w="26323" h="49103" extrusionOk="0">
                  <a:moveTo>
                    <a:pt x="25288" y="1"/>
                  </a:moveTo>
                  <a:cubicBezTo>
                    <a:pt x="24041" y="1"/>
                    <a:pt x="21379" y="3756"/>
                    <a:pt x="20821" y="4756"/>
                  </a:cubicBezTo>
                  <a:cubicBezTo>
                    <a:pt x="17447" y="10713"/>
                    <a:pt x="16535" y="15333"/>
                    <a:pt x="16201" y="21260"/>
                  </a:cubicBezTo>
                  <a:cubicBezTo>
                    <a:pt x="15836" y="27188"/>
                    <a:pt x="14955" y="32963"/>
                    <a:pt x="12857" y="38525"/>
                  </a:cubicBezTo>
                  <a:cubicBezTo>
                    <a:pt x="10790" y="44088"/>
                    <a:pt x="5866" y="48556"/>
                    <a:pt x="0" y="49042"/>
                  </a:cubicBezTo>
                  <a:lnTo>
                    <a:pt x="24955" y="49103"/>
                  </a:lnTo>
                  <a:cubicBezTo>
                    <a:pt x="25350" y="34300"/>
                    <a:pt x="25897" y="17218"/>
                    <a:pt x="26292" y="2415"/>
                  </a:cubicBezTo>
                  <a:cubicBezTo>
                    <a:pt x="26323" y="1625"/>
                    <a:pt x="26171" y="196"/>
                    <a:pt x="25411" y="14"/>
                  </a:cubicBezTo>
                  <a:cubicBezTo>
                    <a:pt x="25372" y="5"/>
                    <a:pt x="25331" y="1"/>
                    <a:pt x="25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2"/>
            <p:cNvSpPr/>
            <p:nvPr/>
          </p:nvSpPr>
          <p:spPr>
            <a:xfrm>
              <a:off x="1558700" y="3755625"/>
              <a:ext cx="1899000" cy="661125"/>
            </a:xfrm>
            <a:custGeom>
              <a:avLst/>
              <a:gdLst/>
              <a:ahLst/>
              <a:cxnLst/>
              <a:rect l="l" t="t" r="r" b="b"/>
              <a:pathLst>
                <a:path w="75960" h="26445" extrusionOk="0">
                  <a:moveTo>
                    <a:pt x="46476" y="0"/>
                  </a:moveTo>
                  <a:lnTo>
                    <a:pt x="20730" y="9393"/>
                  </a:lnTo>
                  <a:lnTo>
                    <a:pt x="1" y="26444"/>
                  </a:lnTo>
                  <a:lnTo>
                    <a:pt x="75959" y="26444"/>
                  </a:lnTo>
                  <a:lnTo>
                    <a:pt x="61126" y="8359"/>
                  </a:lnTo>
                  <a:lnTo>
                    <a:pt x="4647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2"/>
            <p:cNvSpPr/>
            <p:nvPr/>
          </p:nvSpPr>
          <p:spPr>
            <a:xfrm>
              <a:off x="1558700" y="3738900"/>
              <a:ext cx="1528175" cy="677850"/>
            </a:xfrm>
            <a:custGeom>
              <a:avLst/>
              <a:gdLst/>
              <a:ahLst/>
              <a:cxnLst/>
              <a:rect l="l" t="t" r="r" b="b"/>
              <a:pathLst>
                <a:path w="61127" h="27114" extrusionOk="0">
                  <a:moveTo>
                    <a:pt x="45898" y="1"/>
                  </a:moveTo>
                  <a:lnTo>
                    <a:pt x="20730" y="10062"/>
                  </a:lnTo>
                  <a:lnTo>
                    <a:pt x="1" y="27113"/>
                  </a:lnTo>
                  <a:lnTo>
                    <a:pt x="26323" y="11794"/>
                  </a:lnTo>
                  <a:lnTo>
                    <a:pt x="61126" y="9028"/>
                  </a:lnTo>
                  <a:lnTo>
                    <a:pt x="4589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2"/>
            <p:cNvSpPr/>
            <p:nvPr/>
          </p:nvSpPr>
          <p:spPr>
            <a:xfrm>
              <a:off x="2510850" y="4178125"/>
              <a:ext cx="623125" cy="239375"/>
            </a:xfrm>
            <a:custGeom>
              <a:avLst/>
              <a:gdLst/>
              <a:ahLst/>
              <a:cxnLst/>
              <a:rect l="l" t="t" r="r" b="b"/>
              <a:pathLst>
                <a:path w="24925" h="9575" extrusionOk="0">
                  <a:moveTo>
                    <a:pt x="24925" y="0"/>
                  </a:moveTo>
                  <a:lnTo>
                    <a:pt x="12919" y="851"/>
                  </a:lnTo>
                  <a:lnTo>
                    <a:pt x="0" y="9575"/>
                  </a:lnTo>
                  <a:lnTo>
                    <a:pt x="9879" y="9544"/>
                  </a:lnTo>
                  <a:lnTo>
                    <a:pt x="14894" y="2219"/>
                  </a:lnTo>
                  <a:lnTo>
                    <a:pt x="2492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2"/>
            <p:cNvSpPr/>
            <p:nvPr/>
          </p:nvSpPr>
          <p:spPr>
            <a:xfrm>
              <a:off x="2504775" y="4173000"/>
              <a:ext cx="639850" cy="248300"/>
            </a:xfrm>
            <a:custGeom>
              <a:avLst/>
              <a:gdLst/>
              <a:ahLst/>
              <a:cxnLst/>
              <a:rect l="l" t="t" r="r" b="b"/>
              <a:pathLst>
                <a:path w="25594" h="9932" extrusionOk="0">
                  <a:moveTo>
                    <a:pt x="25107" y="0"/>
                  </a:moveTo>
                  <a:cubicBezTo>
                    <a:pt x="24948" y="0"/>
                    <a:pt x="24788" y="8"/>
                    <a:pt x="24621" y="23"/>
                  </a:cubicBezTo>
                  <a:lnTo>
                    <a:pt x="22007" y="175"/>
                  </a:lnTo>
                  <a:lnTo>
                    <a:pt x="13162" y="752"/>
                  </a:lnTo>
                  <a:lnTo>
                    <a:pt x="13101" y="752"/>
                  </a:lnTo>
                  <a:lnTo>
                    <a:pt x="13070" y="783"/>
                  </a:lnTo>
                  <a:lnTo>
                    <a:pt x="11611" y="1755"/>
                  </a:lnTo>
                  <a:cubicBezTo>
                    <a:pt x="8389" y="3974"/>
                    <a:pt x="5471" y="6011"/>
                    <a:pt x="3374" y="7470"/>
                  </a:cubicBezTo>
                  <a:lnTo>
                    <a:pt x="882" y="9233"/>
                  </a:lnTo>
                  <a:lnTo>
                    <a:pt x="213" y="9719"/>
                  </a:lnTo>
                  <a:cubicBezTo>
                    <a:pt x="61" y="9841"/>
                    <a:pt x="0" y="9901"/>
                    <a:pt x="0" y="9932"/>
                  </a:cubicBezTo>
                  <a:cubicBezTo>
                    <a:pt x="0" y="9932"/>
                    <a:pt x="91" y="9871"/>
                    <a:pt x="243" y="9780"/>
                  </a:cubicBezTo>
                  <a:lnTo>
                    <a:pt x="943" y="9354"/>
                  </a:lnTo>
                  <a:lnTo>
                    <a:pt x="3496" y="7652"/>
                  </a:lnTo>
                  <a:cubicBezTo>
                    <a:pt x="5623" y="6224"/>
                    <a:pt x="8572" y="4248"/>
                    <a:pt x="11794" y="2029"/>
                  </a:cubicBezTo>
                  <a:lnTo>
                    <a:pt x="13211" y="1055"/>
                  </a:lnTo>
                  <a:lnTo>
                    <a:pt x="13211" y="1055"/>
                  </a:lnTo>
                  <a:lnTo>
                    <a:pt x="22007" y="388"/>
                  </a:lnTo>
                  <a:lnTo>
                    <a:pt x="24651" y="144"/>
                  </a:lnTo>
                  <a:cubicBezTo>
                    <a:pt x="24955" y="114"/>
                    <a:pt x="25259" y="84"/>
                    <a:pt x="25593" y="23"/>
                  </a:cubicBezTo>
                  <a:cubicBezTo>
                    <a:pt x="25426" y="8"/>
                    <a:pt x="25267" y="0"/>
                    <a:pt x="251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2"/>
            <p:cNvSpPr/>
            <p:nvPr/>
          </p:nvSpPr>
          <p:spPr>
            <a:xfrm>
              <a:off x="1551100" y="3738150"/>
              <a:ext cx="1916475" cy="680875"/>
            </a:xfrm>
            <a:custGeom>
              <a:avLst/>
              <a:gdLst/>
              <a:ahLst/>
              <a:cxnLst/>
              <a:rect l="l" t="t" r="r" b="b"/>
              <a:pathLst>
                <a:path w="76659" h="27235" extrusionOk="0">
                  <a:moveTo>
                    <a:pt x="61400" y="8997"/>
                  </a:moveTo>
                  <a:lnTo>
                    <a:pt x="61400" y="8997"/>
                  </a:lnTo>
                  <a:cubicBezTo>
                    <a:pt x="61400" y="8997"/>
                    <a:pt x="61457" y="9141"/>
                    <a:pt x="61655" y="9316"/>
                  </a:cubicBezTo>
                  <a:lnTo>
                    <a:pt x="61655" y="9316"/>
                  </a:lnTo>
                  <a:lnTo>
                    <a:pt x="61643" y="9301"/>
                  </a:lnTo>
                  <a:cubicBezTo>
                    <a:pt x="61491" y="9119"/>
                    <a:pt x="61400" y="8997"/>
                    <a:pt x="61400" y="8997"/>
                  </a:cubicBezTo>
                  <a:close/>
                  <a:moveTo>
                    <a:pt x="61655" y="9316"/>
                  </a:moveTo>
                  <a:lnTo>
                    <a:pt x="61796" y="9484"/>
                  </a:lnTo>
                  <a:lnTo>
                    <a:pt x="61674" y="9332"/>
                  </a:lnTo>
                  <a:cubicBezTo>
                    <a:pt x="61667" y="9326"/>
                    <a:pt x="61661" y="9321"/>
                    <a:pt x="61655" y="9316"/>
                  </a:cubicBezTo>
                  <a:close/>
                  <a:moveTo>
                    <a:pt x="46020" y="0"/>
                  </a:moveTo>
                  <a:lnTo>
                    <a:pt x="20943" y="10092"/>
                  </a:lnTo>
                  <a:lnTo>
                    <a:pt x="213" y="27052"/>
                  </a:lnTo>
                  <a:lnTo>
                    <a:pt x="1" y="27235"/>
                  </a:lnTo>
                  <a:lnTo>
                    <a:pt x="76659" y="27235"/>
                  </a:lnTo>
                  <a:lnTo>
                    <a:pt x="76567" y="27113"/>
                  </a:lnTo>
                  <a:lnTo>
                    <a:pt x="65443" y="13830"/>
                  </a:lnTo>
                  <a:lnTo>
                    <a:pt x="62433" y="10243"/>
                  </a:lnTo>
                  <a:lnTo>
                    <a:pt x="61796" y="9484"/>
                  </a:lnTo>
                  <a:lnTo>
                    <a:pt x="62433" y="10274"/>
                  </a:lnTo>
                  <a:lnTo>
                    <a:pt x="65412" y="13891"/>
                  </a:lnTo>
                  <a:lnTo>
                    <a:pt x="76375" y="27113"/>
                  </a:lnTo>
                  <a:lnTo>
                    <a:pt x="76375" y="27113"/>
                  </a:lnTo>
                  <a:lnTo>
                    <a:pt x="14469" y="27052"/>
                  </a:lnTo>
                  <a:lnTo>
                    <a:pt x="587" y="27052"/>
                  </a:lnTo>
                  <a:cubicBezTo>
                    <a:pt x="7891" y="21041"/>
                    <a:pt x="14806" y="15359"/>
                    <a:pt x="21065" y="10243"/>
                  </a:cubicBezTo>
                  <a:lnTo>
                    <a:pt x="21034" y="10243"/>
                  </a:lnTo>
                  <a:lnTo>
                    <a:pt x="46075" y="106"/>
                  </a:lnTo>
                  <a:lnTo>
                    <a:pt x="46075" y="106"/>
                  </a:lnTo>
                  <a:lnTo>
                    <a:pt x="57297" y="6687"/>
                  </a:lnTo>
                  <a:lnTo>
                    <a:pt x="60306" y="8420"/>
                  </a:lnTo>
                  <a:lnTo>
                    <a:pt x="61066" y="8876"/>
                  </a:lnTo>
                  <a:lnTo>
                    <a:pt x="61339" y="9028"/>
                  </a:lnTo>
                  <a:cubicBezTo>
                    <a:pt x="61339" y="9028"/>
                    <a:pt x="61248" y="8967"/>
                    <a:pt x="61066" y="8845"/>
                  </a:cubicBezTo>
                  <a:lnTo>
                    <a:pt x="60306" y="8389"/>
                  </a:lnTo>
                  <a:lnTo>
                    <a:pt x="57327" y="6626"/>
                  </a:lnTo>
                  <a:lnTo>
                    <a:pt x="4605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42"/>
          <p:cNvGrpSpPr/>
          <p:nvPr/>
        </p:nvGrpSpPr>
        <p:grpSpPr>
          <a:xfrm>
            <a:off x="5429700" y="894872"/>
            <a:ext cx="545706" cy="535899"/>
            <a:chOff x="6293887" y="1134922"/>
            <a:chExt cx="545706" cy="535899"/>
          </a:xfrm>
        </p:grpSpPr>
        <p:sp>
          <p:nvSpPr>
            <p:cNvPr id="584" name="Google Shape;584;p42"/>
            <p:cNvSpPr/>
            <p:nvPr/>
          </p:nvSpPr>
          <p:spPr>
            <a:xfrm>
              <a:off x="6304387" y="1169950"/>
              <a:ext cx="459564" cy="500871"/>
            </a:xfrm>
            <a:custGeom>
              <a:avLst/>
              <a:gdLst/>
              <a:ahLst/>
              <a:cxnLst/>
              <a:rect l="l" t="t" r="r" b="b"/>
              <a:pathLst>
                <a:path w="21884" h="23851" extrusionOk="0">
                  <a:moveTo>
                    <a:pt x="8674" y="1"/>
                  </a:moveTo>
                  <a:lnTo>
                    <a:pt x="468" y="13310"/>
                  </a:lnTo>
                  <a:lnTo>
                    <a:pt x="1" y="14311"/>
                  </a:lnTo>
                  <a:cubicBezTo>
                    <a:pt x="1" y="14311"/>
                    <a:pt x="6272" y="14778"/>
                    <a:pt x="8540" y="17947"/>
                  </a:cubicBezTo>
                  <a:cubicBezTo>
                    <a:pt x="8540" y="18214"/>
                    <a:pt x="8674" y="18447"/>
                    <a:pt x="8874" y="18581"/>
                  </a:cubicBezTo>
                  <a:lnTo>
                    <a:pt x="10108" y="19348"/>
                  </a:lnTo>
                  <a:cubicBezTo>
                    <a:pt x="10209" y="19420"/>
                    <a:pt x="10329" y="19455"/>
                    <a:pt x="10454" y="19455"/>
                  </a:cubicBezTo>
                  <a:cubicBezTo>
                    <a:pt x="10618" y="19455"/>
                    <a:pt x="10791" y="19395"/>
                    <a:pt x="10942" y="19281"/>
                  </a:cubicBezTo>
                  <a:cubicBezTo>
                    <a:pt x="13344" y="19481"/>
                    <a:pt x="15579" y="20715"/>
                    <a:pt x="17013" y="22683"/>
                  </a:cubicBezTo>
                  <a:lnTo>
                    <a:pt x="17914" y="23851"/>
                  </a:lnTo>
                  <a:lnTo>
                    <a:pt x="21883" y="10375"/>
                  </a:lnTo>
                  <a:lnTo>
                    <a:pt x="867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2"/>
            <p:cNvSpPr/>
            <p:nvPr/>
          </p:nvSpPr>
          <p:spPr>
            <a:xfrm>
              <a:off x="6293887" y="1371697"/>
              <a:ext cx="276024" cy="189861"/>
            </a:xfrm>
            <a:custGeom>
              <a:avLst/>
              <a:gdLst/>
              <a:ahLst/>
              <a:cxnLst/>
              <a:rect l="l" t="t" r="r" b="b"/>
              <a:pathLst>
                <a:path w="13144" h="9041" extrusionOk="0">
                  <a:moveTo>
                    <a:pt x="13143" y="0"/>
                  </a:moveTo>
                  <a:cubicBezTo>
                    <a:pt x="13143" y="0"/>
                    <a:pt x="2135" y="334"/>
                    <a:pt x="835" y="1935"/>
                  </a:cubicBezTo>
                  <a:lnTo>
                    <a:pt x="1" y="3670"/>
                  </a:lnTo>
                  <a:cubicBezTo>
                    <a:pt x="1" y="3670"/>
                    <a:pt x="99" y="3664"/>
                    <a:pt x="279" y="3664"/>
                  </a:cubicBezTo>
                  <a:cubicBezTo>
                    <a:pt x="1571" y="3664"/>
                    <a:pt x="7065" y="3972"/>
                    <a:pt x="10141" y="9040"/>
                  </a:cubicBezTo>
                  <a:lnTo>
                    <a:pt x="1314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2"/>
            <p:cNvSpPr/>
            <p:nvPr/>
          </p:nvSpPr>
          <p:spPr>
            <a:xfrm>
              <a:off x="6295294" y="1134922"/>
              <a:ext cx="336966" cy="426636"/>
            </a:xfrm>
            <a:custGeom>
              <a:avLst/>
              <a:gdLst/>
              <a:ahLst/>
              <a:cxnLst/>
              <a:rect l="l" t="t" r="r" b="b"/>
              <a:pathLst>
                <a:path w="16046" h="20316" extrusionOk="0">
                  <a:moveTo>
                    <a:pt x="7708" y="1"/>
                  </a:moveTo>
                  <a:cubicBezTo>
                    <a:pt x="6860" y="1"/>
                    <a:pt x="6305" y="101"/>
                    <a:pt x="6305" y="101"/>
                  </a:cubicBezTo>
                  <a:lnTo>
                    <a:pt x="0" y="13277"/>
                  </a:lnTo>
                  <a:cubicBezTo>
                    <a:pt x="596" y="13156"/>
                    <a:pt x="1161" y="13100"/>
                    <a:pt x="1696" y="13100"/>
                  </a:cubicBezTo>
                  <a:cubicBezTo>
                    <a:pt x="7786" y="13100"/>
                    <a:pt x="10041" y="20315"/>
                    <a:pt x="10041" y="20315"/>
                  </a:cubicBezTo>
                  <a:lnTo>
                    <a:pt x="16045" y="7506"/>
                  </a:lnTo>
                  <a:cubicBezTo>
                    <a:pt x="15126" y="851"/>
                    <a:pt x="10177" y="1"/>
                    <a:pt x="7708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2"/>
            <p:cNvSpPr/>
            <p:nvPr/>
          </p:nvSpPr>
          <p:spPr>
            <a:xfrm>
              <a:off x="6506134" y="1301641"/>
              <a:ext cx="289338" cy="362187"/>
            </a:xfrm>
            <a:custGeom>
              <a:avLst/>
              <a:gdLst/>
              <a:ahLst/>
              <a:cxnLst/>
              <a:rect l="l" t="t" r="r" b="b"/>
              <a:pathLst>
                <a:path w="13778" h="17247" extrusionOk="0">
                  <a:moveTo>
                    <a:pt x="5805" y="1"/>
                  </a:moveTo>
                  <a:lnTo>
                    <a:pt x="1" y="12376"/>
                  </a:lnTo>
                  <a:cubicBezTo>
                    <a:pt x="1" y="12376"/>
                    <a:pt x="265" y="12351"/>
                    <a:pt x="705" y="12351"/>
                  </a:cubicBezTo>
                  <a:cubicBezTo>
                    <a:pt x="2531" y="12351"/>
                    <a:pt x="7388" y="12784"/>
                    <a:pt x="8974" y="17246"/>
                  </a:cubicBezTo>
                  <a:lnTo>
                    <a:pt x="13777" y="5204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2"/>
            <p:cNvSpPr/>
            <p:nvPr/>
          </p:nvSpPr>
          <p:spPr>
            <a:xfrm>
              <a:off x="6506134" y="1257835"/>
              <a:ext cx="333459" cy="309330"/>
            </a:xfrm>
            <a:custGeom>
              <a:avLst/>
              <a:gdLst/>
              <a:ahLst/>
              <a:cxnLst/>
              <a:rect l="l" t="t" r="r" b="b"/>
              <a:pathLst>
                <a:path w="15879" h="14730" extrusionOk="0">
                  <a:moveTo>
                    <a:pt x="10592" y="1"/>
                  </a:moveTo>
                  <a:cubicBezTo>
                    <a:pt x="8061" y="1"/>
                    <a:pt x="6005" y="1653"/>
                    <a:pt x="6005" y="1653"/>
                  </a:cubicBezTo>
                  <a:lnTo>
                    <a:pt x="1" y="14462"/>
                  </a:lnTo>
                  <a:cubicBezTo>
                    <a:pt x="1770" y="13329"/>
                    <a:pt x="3548" y="12942"/>
                    <a:pt x="5153" y="12942"/>
                  </a:cubicBezTo>
                  <a:cubicBezTo>
                    <a:pt x="8601" y="12942"/>
                    <a:pt x="11242" y="14729"/>
                    <a:pt x="11242" y="14729"/>
                  </a:cubicBezTo>
                  <a:lnTo>
                    <a:pt x="15879" y="2487"/>
                  </a:lnTo>
                  <a:lnTo>
                    <a:pt x="13577" y="886"/>
                  </a:lnTo>
                  <a:cubicBezTo>
                    <a:pt x="12571" y="237"/>
                    <a:pt x="11548" y="1"/>
                    <a:pt x="10592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2"/>
            <p:cNvSpPr/>
            <p:nvPr/>
          </p:nvSpPr>
          <p:spPr>
            <a:xfrm>
              <a:off x="6506134" y="1292548"/>
              <a:ext cx="123312" cy="269010"/>
            </a:xfrm>
            <a:custGeom>
              <a:avLst/>
              <a:gdLst/>
              <a:ahLst/>
              <a:cxnLst/>
              <a:rect l="l" t="t" r="r" b="b"/>
              <a:pathLst>
                <a:path w="5872" h="12810" extrusionOk="0">
                  <a:moveTo>
                    <a:pt x="5872" y="0"/>
                  </a:moveTo>
                  <a:lnTo>
                    <a:pt x="5872" y="0"/>
                  </a:lnTo>
                  <a:cubicBezTo>
                    <a:pt x="5772" y="133"/>
                    <a:pt x="5705" y="300"/>
                    <a:pt x="5638" y="467"/>
                  </a:cubicBezTo>
                  <a:lnTo>
                    <a:pt x="5004" y="1835"/>
                  </a:lnTo>
                  <a:cubicBezTo>
                    <a:pt x="4437" y="3036"/>
                    <a:pt x="3703" y="4637"/>
                    <a:pt x="2903" y="6371"/>
                  </a:cubicBezTo>
                  <a:lnTo>
                    <a:pt x="835" y="10908"/>
                  </a:lnTo>
                  <a:lnTo>
                    <a:pt x="201" y="12276"/>
                  </a:lnTo>
                  <a:cubicBezTo>
                    <a:pt x="134" y="12442"/>
                    <a:pt x="68" y="12609"/>
                    <a:pt x="1" y="12809"/>
                  </a:cubicBezTo>
                  <a:cubicBezTo>
                    <a:pt x="134" y="12642"/>
                    <a:pt x="201" y="12476"/>
                    <a:pt x="301" y="12309"/>
                  </a:cubicBezTo>
                  <a:cubicBezTo>
                    <a:pt x="468" y="12009"/>
                    <a:pt x="701" y="11542"/>
                    <a:pt x="968" y="10975"/>
                  </a:cubicBezTo>
                  <a:cubicBezTo>
                    <a:pt x="1535" y="9840"/>
                    <a:pt x="2302" y="8239"/>
                    <a:pt x="3103" y="6471"/>
                  </a:cubicBezTo>
                  <a:cubicBezTo>
                    <a:pt x="3937" y="4703"/>
                    <a:pt x="4637" y="3102"/>
                    <a:pt x="5138" y="1901"/>
                  </a:cubicBezTo>
                  <a:cubicBezTo>
                    <a:pt x="5405" y="1334"/>
                    <a:pt x="5571" y="834"/>
                    <a:pt x="5705" y="500"/>
                  </a:cubicBezTo>
                  <a:cubicBezTo>
                    <a:pt x="5772" y="334"/>
                    <a:pt x="5838" y="167"/>
                    <a:pt x="58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2"/>
            <p:cNvSpPr/>
            <p:nvPr/>
          </p:nvSpPr>
          <p:spPr>
            <a:xfrm>
              <a:off x="6635032" y="1304098"/>
              <a:ext cx="156240" cy="31962"/>
            </a:xfrm>
            <a:custGeom>
              <a:avLst/>
              <a:gdLst/>
              <a:ahLst/>
              <a:cxnLst/>
              <a:rect l="l" t="t" r="r" b="b"/>
              <a:pathLst>
                <a:path w="7440" h="1522" extrusionOk="0">
                  <a:moveTo>
                    <a:pt x="3334" y="0"/>
                  </a:moveTo>
                  <a:cubicBezTo>
                    <a:pt x="2550" y="0"/>
                    <a:pt x="1757" y="139"/>
                    <a:pt x="1035" y="417"/>
                  </a:cubicBezTo>
                  <a:cubicBezTo>
                    <a:pt x="768" y="517"/>
                    <a:pt x="501" y="618"/>
                    <a:pt x="267" y="751"/>
                  </a:cubicBezTo>
                  <a:cubicBezTo>
                    <a:pt x="101" y="884"/>
                    <a:pt x="1" y="918"/>
                    <a:pt x="1" y="951"/>
                  </a:cubicBezTo>
                  <a:cubicBezTo>
                    <a:pt x="3" y="954"/>
                    <a:pt x="7" y="955"/>
                    <a:pt x="13" y="955"/>
                  </a:cubicBezTo>
                  <a:cubicBezTo>
                    <a:pt x="90" y="955"/>
                    <a:pt x="450" y="767"/>
                    <a:pt x="1068" y="551"/>
                  </a:cubicBezTo>
                  <a:cubicBezTo>
                    <a:pt x="1768" y="339"/>
                    <a:pt x="2495" y="233"/>
                    <a:pt x="3218" y="233"/>
                  </a:cubicBezTo>
                  <a:cubicBezTo>
                    <a:pt x="4321" y="233"/>
                    <a:pt x="5418" y="481"/>
                    <a:pt x="6405" y="984"/>
                  </a:cubicBezTo>
                  <a:cubicBezTo>
                    <a:pt x="7003" y="1268"/>
                    <a:pt x="7363" y="1521"/>
                    <a:pt x="7430" y="1521"/>
                  </a:cubicBezTo>
                  <a:cubicBezTo>
                    <a:pt x="7434" y="1521"/>
                    <a:pt x="7437" y="1520"/>
                    <a:pt x="7439" y="1518"/>
                  </a:cubicBezTo>
                  <a:cubicBezTo>
                    <a:pt x="7439" y="1518"/>
                    <a:pt x="7372" y="1451"/>
                    <a:pt x="7206" y="1285"/>
                  </a:cubicBezTo>
                  <a:cubicBezTo>
                    <a:pt x="6972" y="1118"/>
                    <a:pt x="6739" y="951"/>
                    <a:pt x="6505" y="818"/>
                  </a:cubicBezTo>
                  <a:cubicBezTo>
                    <a:pt x="5671" y="351"/>
                    <a:pt x="4737" y="84"/>
                    <a:pt x="3803" y="17"/>
                  </a:cubicBezTo>
                  <a:cubicBezTo>
                    <a:pt x="3648" y="6"/>
                    <a:pt x="3491" y="0"/>
                    <a:pt x="3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2"/>
            <p:cNvSpPr/>
            <p:nvPr/>
          </p:nvSpPr>
          <p:spPr>
            <a:xfrm>
              <a:off x="6627325" y="1335136"/>
              <a:ext cx="156240" cy="31731"/>
            </a:xfrm>
            <a:custGeom>
              <a:avLst/>
              <a:gdLst/>
              <a:ahLst/>
              <a:cxnLst/>
              <a:rect l="l" t="t" r="r" b="b"/>
              <a:pathLst>
                <a:path w="7440" h="1511" extrusionOk="0">
                  <a:moveTo>
                    <a:pt x="3315" y="0"/>
                  </a:moveTo>
                  <a:cubicBezTo>
                    <a:pt x="2546" y="0"/>
                    <a:pt x="1773" y="134"/>
                    <a:pt x="1035" y="407"/>
                  </a:cubicBezTo>
                  <a:cubicBezTo>
                    <a:pt x="768" y="507"/>
                    <a:pt x="501" y="607"/>
                    <a:pt x="267" y="774"/>
                  </a:cubicBezTo>
                  <a:cubicBezTo>
                    <a:pt x="101" y="874"/>
                    <a:pt x="1" y="907"/>
                    <a:pt x="1" y="941"/>
                  </a:cubicBezTo>
                  <a:cubicBezTo>
                    <a:pt x="3" y="943"/>
                    <a:pt x="8" y="944"/>
                    <a:pt x="14" y="944"/>
                  </a:cubicBezTo>
                  <a:cubicBezTo>
                    <a:pt x="94" y="944"/>
                    <a:pt x="483" y="757"/>
                    <a:pt x="1101" y="541"/>
                  </a:cubicBezTo>
                  <a:cubicBezTo>
                    <a:pt x="1802" y="329"/>
                    <a:pt x="2523" y="222"/>
                    <a:pt x="3242" y="222"/>
                  </a:cubicBezTo>
                  <a:cubicBezTo>
                    <a:pt x="4339" y="222"/>
                    <a:pt x="5431" y="471"/>
                    <a:pt x="6439" y="974"/>
                  </a:cubicBezTo>
                  <a:cubicBezTo>
                    <a:pt x="7036" y="1257"/>
                    <a:pt x="7367" y="1511"/>
                    <a:pt x="7431" y="1511"/>
                  </a:cubicBezTo>
                  <a:cubicBezTo>
                    <a:pt x="7434" y="1511"/>
                    <a:pt x="7437" y="1510"/>
                    <a:pt x="7439" y="1508"/>
                  </a:cubicBezTo>
                  <a:cubicBezTo>
                    <a:pt x="7439" y="1508"/>
                    <a:pt x="7373" y="1441"/>
                    <a:pt x="7206" y="1308"/>
                  </a:cubicBezTo>
                  <a:cubicBezTo>
                    <a:pt x="7006" y="1108"/>
                    <a:pt x="6772" y="941"/>
                    <a:pt x="6505" y="807"/>
                  </a:cubicBezTo>
                  <a:cubicBezTo>
                    <a:pt x="5521" y="276"/>
                    <a:pt x="4421" y="0"/>
                    <a:pt x="3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2"/>
            <p:cNvSpPr/>
            <p:nvPr/>
          </p:nvSpPr>
          <p:spPr>
            <a:xfrm>
              <a:off x="6613318" y="1365733"/>
              <a:ext cx="156933" cy="31962"/>
            </a:xfrm>
            <a:custGeom>
              <a:avLst/>
              <a:gdLst/>
              <a:ahLst/>
              <a:cxnLst/>
              <a:rect l="l" t="t" r="r" b="b"/>
              <a:pathLst>
                <a:path w="7473" h="1522" extrusionOk="0">
                  <a:moveTo>
                    <a:pt x="3367" y="1"/>
                  </a:moveTo>
                  <a:cubicBezTo>
                    <a:pt x="2582" y="1"/>
                    <a:pt x="1785" y="140"/>
                    <a:pt x="1035" y="418"/>
                  </a:cubicBezTo>
                  <a:cubicBezTo>
                    <a:pt x="801" y="518"/>
                    <a:pt x="534" y="618"/>
                    <a:pt x="301" y="785"/>
                  </a:cubicBezTo>
                  <a:cubicBezTo>
                    <a:pt x="101" y="885"/>
                    <a:pt x="0" y="918"/>
                    <a:pt x="34" y="952"/>
                  </a:cubicBezTo>
                  <a:cubicBezTo>
                    <a:pt x="34" y="954"/>
                    <a:pt x="36" y="955"/>
                    <a:pt x="40" y="955"/>
                  </a:cubicBezTo>
                  <a:cubicBezTo>
                    <a:pt x="94" y="955"/>
                    <a:pt x="483" y="768"/>
                    <a:pt x="1101" y="551"/>
                  </a:cubicBezTo>
                  <a:cubicBezTo>
                    <a:pt x="1802" y="340"/>
                    <a:pt x="2523" y="233"/>
                    <a:pt x="3242" y="233"/>
                  </a:cubicBezTo>
                  <a:cubicBezTo>
                    <a:pt x="4339" y="233"/>
                    <a:pt x="5431" y="481"/>
                    <a:pt x="6438" y="985"/>
                  </a:cubicBezTo>
                  <a:cubicBezTo>
                    <a:pt x="7036" y="1268"/>
                    <a:pt x="7396" y="1521"/>
                    <a:pt x="7436" y="1521"/>
                  </a:cubicBezTo>
                  <a:cubicBezTo>
                    <a:pt x="7438" y="1521"/>
                    <a:pt x="7439" y="1521"/>
                    <a:pt x="7439" y="1519"/>
                  </a:cubicBezTo>
                  <a:cubicBezTo>
                    <a:pt x="7472" y="1519"/>
                    <a:pt x="7372" y="1452"/>
                    <a:pt x="7239" y="1285"/>
                  </a:cubicBezTo>
                  <a:cubicBezTo>
                    <a:pt x="7005" y="1118"/>
                    <a:pt x="6772" y="952"/>
                    <a:pt x="6505" y="818"/>
                  </a:cubicBezTo>
                  <a:cubicBezTo>
                    <a:pt x="5705" y="351"/>
                    <a:pt x="4771" y="84"/>
                    <a:pt x="3837" y="18"/>
                  </a:cubicBezTo>
                  <a:cubicBezTo>
                    <a:pt x="3681" y="6"/>
                    <a:pt x="3524" y="1"/>
                    <a:pt x="3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2"/>
            <p:cNvSpPr/>
            <p:nvPr/>
          </p:nvSpPr>
          <p:spPr>
            <a:xfrm>
              <a:off x="6604918" y="1396561"/>
              <a:ext cx="156219" cy="31962"/>
            </a:xfrm>
            <a:custGeom>
              <a:avLst/>
              <a:gdLst/>
              <a:ahLst/>
              <a:cxnLst/>
              <a:rect l="l" t="t" r="r" b="b"/>
              <a:pathLst>
                <a:path w="7439" h="1522" extrusionOk="0">
                  <a:moveTo>
                    <a:pt x="3352" y="1"/>
                  </a:moveTo>
                  <a:cubicBezTo>
                    <a:pt x="2570" y="1"/>
                    <a:pt x="1785" y="140"/>
                    <a:pt x="1034" y="418"/>
                  </a:cubicBezTo>
                  <a:cubicBezTo>
                    <a:pt x="767" y="518"/>
                    <a:pt x="501" y="618"/>
                    <a:pt x="267" y="784"/>
                  </a:cubicBezTo>
                  <a:cubicBezTo>
                    <a:pt x="100" y="885"/>
                    <a:pt x="0" y="918"/>
                    <a:pt x="34" y="951"/>
                  </a:cubicBezTo>
                  <a:cubicBezTo>
                    <a:pt x="34" y="954"/>
                    <a:pt x="36" y="955"/>
                    <a:pt x="40" y="955"/>
                  </a:cubicBezTo>
                  <a:cubicBezTo>
                    <a:pt x="94" y="955"/>
                    <a:pt x="483" y="767"/>
                    <a:pt x="1101" y="551"/>
                  </a:cubicBezTo>
                  <a:cubicBezTo>
                    <a:pt x="1801" y="340"/>
                    <a:pt x="2522" y="233"/>
                    <a:pt x="3242" y="233"/>
                  </a:cubicBezTo>
                  <a:cubicBezTo>
                    <a:pt x="4338" y="233"/>
                    <a:pt x="5431" y="481"/>
                    <a:pt x="6438" y="985"/>
                  </a:cubicBezTo>
                  <a:cubicBezTo>
                    <a:pt x="7036" y="1268"/>
                    <a:pt x="7366" y="1521"/>
                    <a:pt x="7430" y="1521"/>
                  </a:cubicBezTo>
                  <a:cubicBezTo>
                    <a:pt x="7434" y="1521"/>
                    <a:pt x="7437" y="1520"/>
                    <a:pt x="7439" y="1518"/>
                  </a:cubicBezTo>
                  <a:cubicBezTo>
                    <a:pt x="7439" y="1518"/>
                    <a:pt x="7372" y="1452"/>
                    <a:pt x="7205" y="1285"/>
                  </a:cubicBezTo>
                  <a:cubicBezTo>
                    <a:pt x="7005" y="1118"/>
                    <a:pt x="6772" y="951"/>
                    <a:pt x="6505" y="818"/>
                  </a:cubicBezTo>
                  <a:cubicBezTo>
                    <a:pt x="5532" y="273"/>
                    <a:pt x="4445" y="1"/>
                    <a:pt x="3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2"/>
            <p:cNvSpPr/>
            <p:nvPr/>
          </p:nvSpPr>
          <p:spPr>
            <a:xfrm>
              <a:off x="6596497" y="1429006"/>
              <a:ext cx="156240" cy="32424"/>
            </a:xfrm>
            <a:custGeom>
              <a:avLst/>
              <a:gdLst/>
              <a:ahLst/>
              <a:cxnLst/>
              <a:rect l="l" t="t" r="r" b="b"/>
              <a:pathLst>
                <a:path w="7440" h="1544" extrusionOk="0">
                  <a:moveTo>
                    <a:pt x="3315" y="0"/>
                  </a:moveTo>
                  <a:cubicBezTo>
                    <a:pt x="2546" y="0"/>
                    <a:pt x="1774" y="133"/>
                    <a:pt x="1035" y="407"/>
                  </a:cubicBezTo>
                  <a:cubicBezTo>
                    <a:pt x="768" y="507"/>
                    <a:pt x="501" y="607"/>
                    <a:pt x="268" y="774"/>
                  </a:cubicBezTo>
                  <a:cubicBezTo>
                    <a:pt x="101" y="874"/>
                    <a:pt x="1" y="941"/>
                    <a:pt x="1" y="941"/>
                  </a:cubicBezTo>
                  <a:cubicBezTo>
                    <a:pt x="3" y="943"/>
                    <a:pt x="8" y="944"/>
                    <a:pt x="14" y="944"/>
                  </a:cubicBezTo>
                  <a:cubicBezTo>
                    <a:pt x="91" y="944"/>
                    <a:pt x="453" y="759"/>
                    <a:pt x="1102" y="574"/>
                  </a:cubicBezTo>
                  <a:cubicBezTo>
                    <a:pt x="1804" y="349"/>
                    <a:pt x="2527" y="239"/>
                    <a:pt x="3248" y="239"/>
                  </a:cubicBezTo>
                  <a:cubicBezTo>
                    <a:pt x="4343" y="239"/>
                    <a:pt x="5433" y="491"/>
                    <a:pt x="6439" y="974"/>
                  </a:cubicBezTo>
                  <a:cubicBezTo>
                    <a:pt x="7040" y="1259"/>
                    <a:pt x="7371" y="1544"/>
                    <a:pt x="7432" y="1544"/>
                  </a:cubicBezTo>
                  <a:cubicBezTo>
                    <a:pt x="7435" y="1544"/>
                    <a:pt x="7438" y="1543"/>
                    <a:pt x="7440" y="1541"/>
                  </a:cubicBezTo>
                  <a:cubicBezTo>
                    <a:pt x="7440" y="1541"/>
                    <a:pt x="7373" y="1441"/>
                    <a:pt x="7206" y="1308"/>
                  </a:cubicBezTo>
                  <a:cubicBezTo>
                    <a:pt x="6973" y="1107"/>
                    <a:pt x="6739" y="941"/>
                    <a:pt x="6506" y="807"/>
                  </a:cubicBezTo>
                  <a:cubicBezTo>
                    <a:pt x="5522" y="276"/>
                    <a:pt x="4422" y="0"/>
                    <a:pt x="3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2"/>
            <p:cNvSpPr/>
            <p:nvPr/>
          </p:nvSpPr>
          <p:spPr>
            <a:xfrm>
              <a:off x="6573397" y="1463635"/>
              <a:ext cx="170940" cy="34923"/>
            </a:xfrm>
            <a:custGeom>
              <a:avLst/>
              <a:gdLst/>
              <a:ahLst/>
              <a:cxnLst/>
              <a:rect l="l" t="t" r="r" b="b"/>
              <a:pathLst>
                <a:path w="8140" h="1663" extrusionOk="0">
                  <a:moveTo>
                    <a:pt x="3348" y="1"/>
                  </a:moveTo>
                  <a:cubicBezTo>
                    <a:pt x="3069" y="1"/>
                    <a:pt x="2785" y="9"/>
                    <a:pt x="2502" y="26"/>
                  </a:cubicBezTo>
                  <a:cubicBezTo>
                    <a:pt x="2068" y="59"/>
                    <a:pt x="1601" y="159"/>
                    <a:pt x="1168" y="292"/>
                  </a:cubicBezTo>
                  <a:cubicBezTo>
                    <a:pt x="1001" y="359"/>
                    <a:pt x="834" y="426"/>
                    <a:pt x="667" y="493"/>
                  </a:cubicBezTo>
                  <a:cubicBezTo>
                    <a:pt x="534" y="526"/>
                    <a:pt x="434" y="593"/>
                    <a:pt x="300" y="659"/>
                  </a:cubicBezTo>
                  <a:cubicBezTo>
                    <a:pt x="134" y="759"/>
                    <a:pt x="0" y="826"/>
                    <a:pt x="33" y="859"/>
                  </a:cubicBezTo>
                  <a:cubicBezTo>
                    <a:pt x="33" y="862"/>
                    <a:pt x="35" y="863"/>
                    <a:pt x="39" y="863"/>
                  </a:cubicBezTo>
                  <a:cubicBezTo>
                    <a:pt x="91" y="863"/>
                    <a:pt x="515" y="646"/>
                    <a:pt x="1201" y="459"/>
                  </a:cubicBezTo>
                  <a:cubicBezTo>
                    <a:pt x="1635" y="359"/>
                    <a:pt x="2102" y="292"/>
                    <a:pt x="2535" y="259"/>
                  </a:cubicBezTo>
                  <a:cubicBezTo>
                    <a:pt x="2739" y="234"/>
                    <a:pt x="2948" y="223"/>
                    <a:pt x="3158" y="223"/>
                  </a:cubicBezTo>
                  <a:cubicBezTo>
                    <a:pt x="3497" y="223"/>
                    <a:pt x="3840" y="251"/>
                    <a:pt x="4170" y="292"/>
                  </a:cubicBezTo>
                  <a:cubicBezTo>
                    <a:pt x="4703" y="326"/>
                    <a:pt x="5271" y="459"/>
                    <a:pt x="5771" y="593"/>
                  </a:cubicBezTo>
                  <a:cubicBezTo>
                    <a:pt x="6205" y="726"/>
                    <a:pt x="6638" y="893"/>
                    <a:pt x="7038" y="1060"/>
                  </a:cubicBezTo>
                  <a:cubicBezTo>
                    <a:pt x="7671" y="1376"/>
                    <a:pt x="8064" y="1663"/>
                    <a:pt x="8131" y="1663"/>
                  </a:cubicBezTo>
                  <a:cubicBezTo>
                    <a:pt x="8135" y="1663"/>
                    <a:pt x="8138" y="1662"/>
                    <a:pt x="8139" y="1660"/>
                  </a:cubicBezTo>
                  <a:cubicBezTo>
                    <a:pt x="8139" y="1660"/>
                    <a:pt x="8073" y="1560"/>
                    <a:pt x="7872" y="1427"/>
                  </a:cubicBezTo>
                  <a:cubicBezTo>
                    <a:pt x="7772" y="1326"/>
                    <a:pt x="7672" y="1260"/>
                    <a:pt x="7539" y="1193"/>
                  </a:cubicBezTo>
                  <a:cubicBezTo>
                    <a:pt x="7405" y="1093"/>
                    <a:pt x="7239" y="993"/>
                    <a:pt x="7105" y="926"/>
                  </a:cubicBezTo>
                  <a:cubicBezTo>
                    <a:pt x="6705" y="693"/>
                    <a:pt x="6271" y="526"/>
                    <a:pt x="5838" y="392"/>
                  </a:cubicBezTo>
                  <a:cubicBezTo>
                    <a:pt x="5304" y="226"/>
                    <a:pt x="4737" y="92"/>
                    <a:pt x="4170" y="26"/>
                  </a:cubicBezTo>
                  <a:cubicBezTo>
                    <a:pt x="3903" y="9"/>
                    <a:pt x="3628" y="1"/>
                    <a:pt x="3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2"/>
            <p:cNvSpPr/>
            <p:nvPr/>
          </p:nvSpPr>
          <p:spPr>
            <a:xfrm>
              <a:off x="6560083" y="1493119"/>
              <a:ext cx="172347" cy="32760"/>
            </a:xfrm>
            <a:custGeom>
              <a:avLst/>
              <a:gdLst/>
              <a:ahLst/>
              <a:cxnLst/>
              <a:rect l="l" t="t" r="r" b="b"/>
              <a:pathLst>
                <a:path w="8207" h="1560" extrusionOk="0">
                  <a:moveTo>
                    <a:pt x="3499" y="1"/>
                  </a:moveTo>
                  <a:cubicBezTo>
                    <a:pt x="3166" y="1"/>
                    <a:pt x="2834" y="17"/>
                    <a:pt x="2502" y="56"/>
                  </a:cubicBezTo>
                  <a:cubicBezTo>
                    <a:pt x="2035" y="123"/>
                    <a:pt x="1601" y="223"/>
                    <a:pt x="1168" y="356"/>
                  </a:cubicBezTo>
                  <a:cubicBezTo>
                    <a:pt x="1001" y="423"/>
                    <a:pt x="834" y="490"/>
                    <a:pt x="667" y="556"/>
                  </a:cubicBezTo>
                  <a:cubicBezTo>
                    <a:pt x="534" y="623"/>
                    <a:pt x="401" y="656"/>
                    <a:pt x="301" y="756"/>
                  </a:cubicBezTo>
                  <a:cubicBezTo>
                    <a:pt x="100" y="857"/>
                    <a:pt x="0" y="890"/>
                    <a:pt x="34" y="923"/>
                  </a:cubicBezTo>
                  <a:cubicBezTo>
                    <a:pt x="34" y="925"/>
                    <a:pt x="36" y="926"/>
                    <a:pt x="39" y="926"/>
                  </a:cubicBezTo>
                  <a:cubicBezTo>
                    <a:pt x="91" y="926"/>
                    <a:pt x="515" y="710"/>
                    <a:pt x="1201" y="523"/>
                  </a:cubicBezTo>
                  <a:cubicBezTo>
                    <a:pt x="1635" y="390"/>
                    <a:pt x="2068" y="323"/>
                    <a:pt x="2535" y="256"/>
                  </a:cubicBezTo>
                  <a:cubicBezTo>
                    <a:pt x="2817" y="231"/>
                    <a:pt x="3098" y="218"/>
                    <a:pt x="3378" y="218"/>
                  </a:cubicBezTo>
                  <a:cubicBezTo>
                    <a:pt x="4196" y="218"/>
                    <a:pt x="5010" y="324"/>
                    <a:pt x="5804" y="523"/>
                  </a:cubicBezTo>
                  <a:cubicBezTo>
                    <a:pt x="6238" y="623"/>
                    <a:pt x="6672" y="790"/>
                    <a:pt x="7072" y="957"/>
                  </a:cubicBezTo>
                  <a:cubicBezTo>
                    <a:pt x="7737" y="1273"/>
                    <a:pt x="8131" y="1560"/>
                    <a:pt x="8170" y="1560"/>
                  </a:cubicBezTo>
                  <a:cubicBezTo>
                    <a:pt x="8172" y="1560"/>
                    <a:pt x="8173" y="1559"/>
                    <a:pt x="8173" y="1557"/>
                  </a:cubicBezTo>
                  <a:cubicBezTo>
                    <a:pt x="8206" y="1524"/>
                    <a:pt x="8106" y="1457"/>
                    <a:pt x="7939" y="1324"/>
                  </a:cubicBezTo>
                  <a:cubicBezTo>
                    <a:pt x="7839" y="1223"/>
                    <a:pt x="7739" y="1157"/>
                    <a:pt x="7606" y="1090"/>
                  </a:cubicBezTo>
                  <a:cubicBezTo>
                    <a:pt x="7472" y="990"/>
                    <a:pt x="7306" y="890"/>
                    <a:pt x="7139" y="823"/>
                  </a:cubicBezTo>
                  <a:cubicBezTo>
                    <a:pt x="6738" y="623"/>
                    <a:pt x="6305" y="456"/>
                    <a:pt x="5871" y="323"/>
                  </a:cubicBezTo>
                  <a:cubicBezTo>
                    <a:pt x="5304" y="189"/>
                    <a:pt x="4770" y="89"/>
                    <a:pt x="4203" y="23"/>
                  </a:cubicBezTo>
                  <a:cubicBezTo>
                    <a:pt x="3968" y="9"/>
                    <a:pt x="3734" y="1"/>
                    <a:pt x="34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2"/>
            <p:cNvSpPr/>
            <p:nvPr/>
          </p:nvSpPr>
          <p:spPr>
            <a:xfrm>
              <a:off x="6373750" y="1363003"/>
              <a:ext cx="131019" cy="110985"/>
            </a:xfrm>
            <a:custGeom>
              <a:avLst/>
              <a:gdLst/>
              <a:ahLst/>
              <a:cxnLst/>
              <a:rect l="l" t="t" r="r" b="b"/>
              <a:pathLst>
                <a:path w="6239" h="5285" extrusionOk="0">
                  <a:moveTo>
                    <a:pt x="257" y="0"/>
                  </a:moveTo>
                  <a:cubicBezTo>
                    <a:pt x="172" y="0"/>
                    <a:pt x="95" y="24"/>
                    <a:pt x="0" y="47"/>
                  </a:cubicBezTo>
                  <a:cubicBezTo>
                    <a:pt x="0" y="81"/>
                    <a:pt x="501" y="81"/>
                    <a:pt x="1268" y="248"/>
                  </a:cubicBezTo>
                  <a:cubicBezTo>
                    <a:pt x="3303" y="715"/>
                    <a:pt x="4971" y="2149"/>
                    <a:pt x="5804" y="4084"/>
                  </a:cubicBezTo>
                  <a:cubicBezTo>
                    <a:pt x="6105" y="4818"/>
                    <a:pt x="6171" y="5285"/>
                    <a:pt x="6205" y="5285"/>
                  </a:cubicBezTo>
                  <a:cubicBezTo>
                    <a:pt x="6238" y="5184"/>
                    <a:pt x="6238" y="5051"/>
                    <a:pt x="6205" y="4951"/>
                  </a:cubicBezTo>
                  <a:cubicBezTo>
                    <a:pt x="6138" y="4617"/>
                    <a:pt x="6071" y="4317"/>
                    <a:pt x="5938" y="4017"/>
                  </a:cubicBezTo>
                  <a:cubicBezTo>
                    <a:pt x="5604" y="3016"/>
                    <a:pt x="4971" y="2116"/>
                    <a:pt x="4137" y="1448"/>
                  </a:cubicBezTo>
                  <a:cubicBezTo>
                    <a:pt x="3336" y="748"/>
                    <a:pt x="2369" y="281"/>
                    <a:pt x="1301" y="81"/>
                  </a:cubicBezTo>
                  <a:cubicBezTo>
                    <a:pt x="1001" y="47"/>
                    <a:pt x="667" y="14"/>
                    <a:pt x="367" y="14"/>
                  </a:cubicBezTo>
                  <a:cubicBezTo>
                    <a:pt x="328" y="4"/>
                    <a:pt x="292" y="0"/>
                    <a:pt x="2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2"/>
            <p:cNvSpPr/>
            <p:nvPr/>
          </p:nvSpPr>
          <p:spPr>
            <a:xfrm>
              <a:off x="6389164" y="1328269"/>
              <a:ext cx="130305" cy="111405"/>
            </a:xfrm>
            <a:custGeom>
              <a:avLst/>
              <a:gdLst/>
              <a:ahLst/>
              <a:cxnLst/>
              <a:rect l="l" t="t" r="r" b="b"/>
              <a:pathLst>
                <a:path w="6205" h="5305" extrusionOk="0">
                  <a:moveTo>
                    <a:pt x="334" y="0"/>
                  </a:moveTo>
                  <a:cubicBezTo>
                    <a:pt x="234" y="0"/>
                    <a:pt x="100" y="0"/>
                    <a:pt x="0" y="34"/>
                  </a:cubicBezTo>
                  <a:cubicBezTo>
                    <a:pt x="0" y="67"/>
                    <a:pt x="501" y="67"/>
                    <a:pt x="1268" y="234"/>
                  </a:cubicBezTo>
                  <a:cubicBezTo>
                    <a:pt x="3303" y="701"/>
                    <a:pt x="4970" y="2135"/>
                    <a:pt x="5804" y="4070"/>
                  </a:cubicBezTo>
                  <a:cubicBezTo>
                    <a:pt x="6071" y="4804"/>
                    <a:pt x="6171" y="5304"/>
                    <a:pt x="6205" y="5304"/>
                  </a:cubicBezTo>
                  <a:cubicBezTo>
                    <a:pt x="6205" y="5171"/>
                    <a:pt x="6205" y="5037"/>
                    <a:pt x="6205" y="4937"/>
                  </a:cubicBezTo>
                  <a:cubicBezTo>
                    <a:pt x="6138" y="4637"/>
                    <a:pt x="6038" y="4303"/>
                    <a:pt x="5938" y="4003"/>
                  </a:cubicBezTo>
                  <a:cubicBezTo>
                    <a:pt x="5204" y="1968"/>
                    <a:pt x="3436" y="467"/>
                    <a:pt x="1301" y="100"/>
                  </a:cubicBezTo>
                  <a:cubicBezTo>
                    <a:pt x="968" y="3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2"/>
            <p:cNvSpPr/>
            <p:nvPr/>
          </p:nvSpPr>
          <p:spPr>
            <a:xfrm>
              <a:off x="6403864" y="1293241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368" y="0"/>
                  </a:moveTo>
                  <a:cubicBezTo>
                    <a:pt x="167" y="0"/>
                    <a:pt x="67" y="0"/>
                    <a:pt x="34" y="34"/>
                  </a:cubicBezTo>
                  <a:cubicBezTo>
                    <a:pt x="1" y="67"/>
                    <a:pt x="501" y="67"/>
                    <a:pt x="1302" y="234"/>
                  </a:cubicBezTo>
                  <a:cubicBezTo>
                    <a:pt x="3336" y="701"/>
                    <a:pt x="5004" y="2135"/>
                    <a:pt x="5805" y="4070"/>
                  </a:cubicBezTo>
                  <a:cubicBezTo>
                    <a:pt x="6105" y="4804"/>
                    <a:pt x="6205" y="5304"/>
                    <a:pt x="6238" y="5304"/>
                  </a:cubicBezTo>
                  <a:cubicBezTo>
                    <a:pt x="6238" y="5304"/>
                    <a:pt x="6238" y="5171"/>
                    <a:pt x="6238" y="4937"/>
                  </a:cubicBezTo>
                  <a:cubicBezTo>
                    <a:pt x="6172" y="4637"/>
                    <a:pt x="6105" y="4303"/>
                    <a:pt x="5972" y="4003"/>
                  </a:cubicBezTo>
                  <a:cubicBezTo>
                    <a:pt x="5238" y="1968"/>
                    <a:pt x="3470" y="501"/>
                    <a:pt x="1335" y="100"/>
                  </a:cubicBezTo>
                  <a:cubicBezTo>
                    <a:pt x="1035" y="34"/>
                    <a:pt x="701" y="0"/>
                    <a:pt x="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2"/>
            <p:cNvSpPr/>
            <p:nvPr/>
          </p:nvSpPr>
          <p:spPr>
            <a:xfrm>
              <a:off x="6419278" y="1258213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367" y="1"/>
                  </a:moveTo>
                  <a:cubicBezTo>
                    <a:pt x="234" y="1"/>
                    <a:pt x="134" y="1"/>
                    <a:pt x="1" y="34"/>
                  </a:cubicBezTo>
                  <a:cubicBezTo>
                    <a:pt x="1" y="67"/>
                    <a:pt x="501" y="67"/>
                    <a:pt x="1301" y="267"/>
                  </a:cubicBezTo>
                  <a:cubicBezTo>
                    <a:pt x="3336" y="734"/>
                    <a:pt x="5004" y="2135"/>
                    <a:pt x="5805" y="4070"/>
                  </a:cubicBezTo>
                  <a:cubicBezTo>
                    <a:pt x="6105" y="4804"/>
                    <a:pt x="6205" y="5304"/>
                    <a:pt x="6238" y="5304"/>
                  </a:cubicBezTo>
                  <a:cubicBezTo>
                    <a:pt x="6238" y="5171"/>
                    <a:pt x="6238" y="5071"/>
                    <a:pt x="6238" y="4937"/>
                  </a:cubicBezTo>
                  <a:cubicBezTo>
                    <a:pt x="6172" y="4637"/>
                    <a:pt x="6072" y="4304"/>
                    <a:pt x="5971" y="4003"/>
                  </a:cubicBezTo>
                  <a:cubicBezTo>
                    <a:pt x="5238" y="1969"/>
                    <a:pt x="3470" y="468"/>
                    <a:pt x="1335" y="101"/>
                  </a:cubicBezTo>
                  <a:cubicBezTo>
                    <a:pt x="1001" y="34"/>
                    <a:pt x="701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2"/>
            <p:cNvSpPr/>
            <p:nvPr/>
          </p:nvSpPr>
          <p:spPr>
            <a:xfrm>
              <a:off x="6434692" y="1223185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401" y="1"/>
                  </a:moveTo>
                  <a:cubicBezTo>
                    <a:pt x="267" y="1"/>
                    <a:pt x="167" y="1"/>
                    <a:pt x="34" y="34"/>
                  </a:cubicBezTo>
                  <a:cubicBezTo>
                    <a:pt x="0" y="67"/>
                    <a:pt x="501" y="67"/>
                    <a:pt x="1301" y="268"/>
                  </a:cubicBezTo>
                  <a:cubicBezTo>
                    <a:pt x="3336" y="701"/>
                    <a:pt x="5004" y="2136"/>
                    <a:pt x="5805" y="4070"/>
                  </a:cubicBezTo>
                  <a:cubicBezTo>
                    <a:pt x="6105" y="4804"/>
                    <a:pt x="6205" y="5304"/>
                    <a:pt x="6238" y="5304"/>
                  </a:cubicBezTo>
                  <a:cubicBezTo>
                    <a:pt x="6238" y="5171"/>
                    <a:pt x="6238" y="5071"/>
                    <a:pt x="6238" y="4938"/>
                  </a:cubicBezTo>
                  <a:cubicBezTo>
                    <a:pt x="6171" y="4637"/>
                    <a:pt x="6105" y="4304"/>
                    <a:pt x="5971" y="4004"/>
                  </a:cubicBezTo>
                  <a:cubicBezTo>
                    <a:pt x="5237" y="1969"/>
                    <a:pt x="3470" y="501"/>
                    <a:pt x="1335" y="101"/>
                  </a:cubicBezTo>
                  <a:cubicBezTo>
                    <a:pt x="1034" y="34"/>
                    <a:pt x="701" y="1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2"/>
            <p:cNvSpPr/>
            <p:nvPr/>
          </p:nvSpPr>
          <p:spPr>
            <a:xfrm>
              <a:off x="6450106" y="1188157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367" y="1"/>
                  </a:moveTo>
                  <a:cubicBezTo>
                    <a:pt x="234" y="1"/>
                    <a:pt x="134" y="1"/>
                    <a:pt x="0" y="34"/>
                  </a:cubicBezTo>
                  <a:cubicBezTo>
                    <a:pt x="0" y="68"/>
                    <a:pt x="501" y="68"/>
                    <a:pt x="1268" y="268"/>
                  </a:cubicBezTo>
                  <a:cubicBezTo>
                    <a:pt x="3336" y="735"/>
                    <a:pt x="5004" y="2136"/>
                    <a:pt x="5804" y="4070"/>
                  </a:cubicBezTo>
                  <a:cubicBezTo>
                    <a:pt x="6105" y="4804"/>
                    <a:pt x="6171" y="5305"/>
                    <a:pt x="6238" y="5305"/>
                  </a:cubicBezTo>
                  <a:cubicBezTo>
                    <a:pt x="6238" y="5171"/>
                    <a:pt x="6238" y="5071"/>
                    <a:pt x="6205" y="4938"/>
                  </a:cubicBezTo>
                  <a:cubicBezTo>
                    <a:pt x="6171" y="4637"/>
                    <a:pt x="6071" y="4337"/>
                    <a:pt x="5971" y="4004"/>
                  </a:cubicBezTo>
                  <a:cubicBezTo>
                    <a:pt x="5204" y="1969"/>
                    <a:pt x="3436" y="501"/>
                    <a:pt x="1301" y="101"/>
                  </a:cubicBezTo>
                  <a:cubicBezTo>
                    <a:pt x="1001" y="34"/>
                    <a:pt x="667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" name="Google Shape;604;p42"/>
          <p:cNvSpPr/>
          <p:nvPr/>
        </p:nvSpPr>
        <p:spPr>
          <a:xfrm>
            <a:off x="8289188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613" name="Google Shape;613;p42"/>
          <p:cNvSpPr/>
          <p:nvPr/>
        </p:nvSpPr>
        <p:spPr>
          <a:xfrm>
            <a:off x="7042692" y="249569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614" name="Google Shape;614;p42"/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46"/>
          <p:cNvSpPr txBox="1">
            <a:spLocks noGrp="1"/>
          </p:cNvSpPr>
          <p:nvPr>
            <p:ph type="subTitle" idx="1"/>
          </p:nvPr>
        </p:nvSpPr>
        <p:spPr>
          <a:xfrm>
            <a:off x="0" y="1205649"/>
            <a:ext cx="4104455" cy="14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1400" dirty="0" smtClean="0">
                <a:solidFill>
                  <a:schemeClr val="tx2"/>
                </a:solidFill>
              </a:rPr>
              <a:t>O </a:t>
            </a:r>
            <a:r>
              <a:rPr lang="pt-BR" sz="1400" dirty="0">
                <a:solidFill>
                  <a:schemeClr val="tx2"/>
                </a:solidFill>
              </a:rPr>
              <a:t>presente artigo faz um breve estudo sobre </a:t>
            </a:r>
            <a:endParaRPr lang="pt-BR" sz="1400" dirty="0" smtClean="0">
              <a:solidFill>
                <a:schemeClr val="tx2"/>
              </a:solidFill>
            </a:endParaRPr>
          </a:p>
          <a:p>
            <a:r>
              <a:rPr lang="pt-BR" sz="1400" dirty="0" smtClean="0">
                <a:solidFill>
                  <a:schemeClr val="tx2"/>
                </a:solidFill>
              </a:rPr>
              <a:t>pesquisa </a:t>
            </a:r>
            <a:r>
              <a:rPr lang="pt-BR" sz="1400" dirty="0">
                <a:solidFill>
                  <a:schemeClr val="tx2"/>
                </a:solidFill>
              </a:rPr>
              <a:t>por levantamento de dados, expondo </a:t>
            </a:r>
            <a:endParaRPr lang="pt-BR" sz="1400" dirty="0" smtClean="0">
              <a:solidFill>
                <a:schemeClr val="tx2"/>
              </a:solidFill>
            </a:endParaRPr>
          </a:p>
          <a:p>
            <a:r>
              <a:rPr lang="pt-BR" sz="1400" dirty="0" smtClean="0">
                <a:solidFill>
                  <a:schemeClr val="tx2"/>
                </a:solidFill>
              </a:rPr>
              <a:t>sua </a:t>
            </a:r>
            <a:r>
              <a:rPr lang="pt-BR" sz="1400" dirty="0">
                <a:solidFill>
                  <a:schemeClr val="tx2"/>
                </a:solidFill>
              </a:rPr>
              <a:t>finalidade e como deve ser executada, </a:t>
            </a:r>
            <a:endParaRPr lang="pt-BR" sz="1400" dirty="0" smtClean="0">
              <a:solidFill>
                <a:schemeClr val="tx2"/>
              </a:solidFill>
            </a:endParaRPr>
          </a:p>
          <a:p>
            <a:r>
              <a:rPr lang="pt-BR" sz="1400" dirty="0" smtClean="0">
                <a:solidFill>
                  <a:schemeClr val="tx2"/>
                </a:solidFill>
              </a:rPr>
              <a:t>frisando </a:t>
            </a:r>
            <a:r>
              <a:rPr lang="pt-BR" sz="1400" dirty="0">
                <a:solidFill>
                  <a:schemeClr val="tx2"/>
                </a:solidFill>
              </a:rPr>
              <a:t>as vantagens e desvantagens na </a:t>
            </a:r>
            <a:endParaRPr lang="pt-BR" sz="1400" dirty="0" smtClean="0">
              <a:solidFill>
                <a:schemeClr val="tx2"/>
              </a:solidFill>
            </a:endParaRPr>
          </a:p>
          <a:p>
            <a:r>
              <a:rPr lang="pt-BR" sz="1400" dirty="0" smtClean="0">
                <a:solidFill>
                  <a:schemeClr val="tx2"/>
                </a:solidFill>
              </a:rPr>
              <a:t>utilização </a:t>
            </a:r>
            <a:r>
              <a:rPr lang="pt-BR" sz="1400" dirty="0">
                <a:solidFill>
                  <a:schemeClr val="tx2"/>
                </a:solidFill>
              </a:rPr>
              <a:t>dessa metodologia. Busca-se </a:t>
            </a:r>
            <a:endParaRPr lang="pt-BR" sz="1400" dirty="0" smtClean="0">
              <a:solidFill>
                <a:schemeClr val="tx2"/>
              </a:solidFill>
            </a:endParaRPr>
          </a:p>
          <a:p>
            <a:r>
              <a:rPr lang="pt-BR" sz="1400" dirty="0" smtClean="0">
                <a:solidFill>
                  <a:schemeClr val="tx2"/>
                </a:solidFill>
              </a:rPr>
              <a:t>demonstrar </a:t>
            </a:r>
            <a:r>
              <a:rPr lang="pt-BR" sz="1400" dirty="0">
                <a:solidFill>
                  <a:schemeClr val="tx2"/>
                </a:solidFill>
              </a:rPr>
              <a:t>a importância do levantamento de </a:t>
            </a:r>
            <a:endParaRPr lang="pt-BR" sz="1400" dirty="0" smtClean="0">
              <a:solidFill>
                <a:schemeClr val="tx2"/>
              </a:solidFill>
            </a:endParaRPr>
          </a:p>
          <a:p>
            <a:r>
              <a:rPr lang="pt-BR" sz="1400" dirty="0" smtClean="0">
                <a:solidFill>
                  <a:schemeClr val="tx2"/>
                </a:solidFill>
              </a:rPr>
              <a:t>dados </a:t>
            </a:r>
            <a:r>
              <a:rPr lang="pt-BR" sz="1400" dirty="0">
                <a:solidFill>
                  <a:schemeClr val="tx2"/>
                </a:solidFill>
              </a:rPr>
              <a:t>para alguns tipos específicos de </a:t>
            </a:r>
            <a:endParaRPr lang="pt-BR" sz="1400" dirty="0" smtClean="0">
              <a:solidFill>
                <a:schemeClr val="tx2"/>
              </a:solidFill>
            </a:endParaRPr>
          </a:p>
          <a:p>
            <a:r>
              <a:rPr lang="pt-BR" sz="1400" dirty="0" smtClean="0">
                <a:solidFill>
                  <a:schemeClr val="tx2"/>
                </a:solidFill>
              </a:rPr>
              <a:t>pesquisa</a:t>
            </a:r>
            <a:r>
              <a:rPr lang="pt-BR" sz="1400" dirty="0">
                <a:solidFill>
                  <a:schemeClr val="tx2"/>
                </a:solidFill>
              </a:rPr>
              <a:t>. </a:t>
            </a:r>
            <a:endParaRPr lang="pt-BR" sz="1400" dirty="0" smtClean="0">
              <a:solidFill>
                <a:schemeClr val="tx2"/>
              </a:solidFill>
            </a:endParaRPr>
          </a:p>
          <a:p>
            <a:endParaRPr lang="pt-BR" sz="1400" b="1" dirty="0"/>
          </a:p>
          <a:p>
            <a:r>
              <a:rPr lang="pt-BR" sz="1400" b="1" dirty="0" smtClean="0"/>
              <a:t> </a:t>
            </a:r>
            <a:r>
              <a:rPr lang="pt-BR" sz="1400" dirty="0" smtClean="0"/>
              <a:t> </a:t>
            </a:r>
            <a:endParaRPr lang="pt-BR" sz="1400" dirty="0"/>
          </a:p>
        </p:txBody>
      </p:sp>
      <p:grpSp>
        <p:nvGrpSpPr>
          <p:cNvPr id="726" name="Google Shape;726;p46"/>
          <p:cNvGrpSpPr/>
          <p:nvPr/>
        </p:nvGrpSpPr>
        <p:grpSpPr>
          <a:xfrm rot="1073049">
            <a:off x="6222889" y="4353146"/>
            <a:ext cx="619261" cy="533307"/>
            <a:chOff x="6473227" y="478357"/>
            <a:chExt cx="619248" cy="533295"/>
          </a:xfrm>
        </p:grpSpPr>
        <p:sp>
          <p:nvSpPr>
            <p:cNvPr id="727" name="Google Shape;727;p46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6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6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6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6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6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6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6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6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6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6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6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6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6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6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6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" name="Google Shape;744;p46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753" name="Google Shape;753;p46"/>
          <p:cNvSpPr/>
          <p:nvPr/>
        </p:nvSpPr>
        <p:spPr>
          <a:xfrm>
            <a:off x="775417" y="266304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2"/>
              </a:solidFill>
              <a:latin typeface="Arial"/>
            </a:endParaRPr>
          </a:p>
        </p:txBody>
      </p:sp>
      <p:sp>
        <p:nvSpPr>
          <p:cNvPr id="754" name="Google Shape;754;p46"/>
          <p:cNvSpPr/>
          <p:nvPr/>
        </p:nvSpPr>
        <p:spPr>
          <a:xfrm flipH="1">
            <a:off x="224175" y="42802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98" name="Google Shape;723;p46"/>
          <p:cNvSpPr txBox="1">
            <a:spLocks/>
          </p:cNvSpPr>
          <p:nvPr/>
        </p:nvSpPr>
        <p:spPr>
          <a:xfrm>
            <a:off x="4654012" y="2499742"/>
            <a:ext cx="4120043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lang="pt-BR" sz="1400" b="1" dirty="0" smtClean="0"/>
          </a:p>
          <a:p>
            <a:r>
              <a:rPr lang="pt-BR" sz="1400" b="1" dirty="0" smtClean="0"/>
              <a:t> </a:t>
            </a:r>
            <a:r>
              <a:rPr lang="pt-BR" sz="1400" dirty="0" smtClean="0"/>
              <a:t> </a:t>
            </a:r>
          </a:p>
          <a:p>
            <a:r>
              <a:rPr lang="pt-BR" sz="1400" b="1" dirty="0" smtClean="0"/>
              <a:t>Palavras-chave: </a:t>
            </a:r>
            <a:r>
              <a:rPr lang="pt-BR" sz="1400" dirty="0" smtClean="0"/>
              <a:t>Metodologia. Pesquisa. </a:t>
            </a:r>
          </a:p>
          <a:p>
            <a:r>
              <a:rPr lang="pt-BR" sz="1400" dirty="0" smtClean="0"/>
              <a:t>Levantamento de dados.</a:t>
            </a:r>
            <a:r>
              <a:rPr lang="pt-BR" sz="1400" b="1" dirty="0" smtClean="0"/>
              <a:t> </a:t>
            </a:r>
            <a:r>
              <a:rPr lang="pt-BR" sz="1400" dirty="0" smtClean="0"/>
              <a:t> </a:t>
            </a:r>
          </a:p>
          <a:p>
            <a:pPr marL="0" indent="0"/>
            <a:r>
              <a:rPr lang="pt-BR" sz="1400" dirty="0" smtClean="0"/>
              <a:t>   </a:t>
            </a:r>
            <a:endParaRPr lang="pt-BR" sz="1400" dirty="0"/>
          </a:p>
        </p:txBody>
      </p:sp>
      <p:grpSp>
        <p:nvGrpSpPr>
          <p:cNvPr id="127" name="Google Shape;350;p38"/>
          <p:cNvGrpSpPr/>
          <p:nvPr/>
        </p:nvGrpSpPr>
        <p:grpSpPr>
          <a:xfrm>
            <a:off x="5670208" y="845885"/>
            <a:ext cx="1058167" cy="1157336"/>
            <a:chOff x="6592450" y="2354719"/>
            <a:chExt cx="1251676" cy="1368980"/>
          </a:xfrm>
        </p:grpSpPr>
        <p:grpSp>
          <p:nvGrpSpPr>
            <p:cNvPr id="128" name="Google Shape;351;p38"/>
            <p:cNvGrpSpPr/>
            <p:nvPr/>
          </p:nvGrpSpPr>
          <p:grpSpPr>
            <a:xfrm flipH="1">
              <a:off x="6592450" y="2354719"/>
              <a:ext cx="1251676" cy="351072"/>
              <a:chOff x="1473616" y="2193544"/>
              <a:chExt cx="1251676" cy="351072"/>
            </a:xfrm>
          </p:grpSpPr>
          <p:sp>
            <p:nvSpPr>
              <p:cNvPr id="141" name="Google Shape;352;p38"/>
              <p:cNvSpPr/>
              <p:nvPr/>
            </p:nvSpPr>
            <p:spPr>
              <a:xfrm>
                <a:off x="1473616" y="2193544"/>
                <a:ext cx="1251676" cy="351072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4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4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353;p38"/>
              <p:cNvSpPr/>
              <p:nvPr/>
            </p:nvSpPr>
            <p:spPr>
              <a:xfrm>
                <a:off x="1596807" y="2303273"/>
                <a:ext cx="167705" cy="15281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354;p38"/>
              <p:cNvSpPr/>
              <p:nvPr/>
            </p:nvSpPr>
            <p:spPr>
              <a:xfrm flipH="1">
                <a:off x="1635121" y="2353419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0"/>
                    </a:moveTo>
                    <a:lnTo>
                      <a:pt x="3469" y="0"/>
                    </a:lnTo>
                    <a:cubicBezTo>
                      <a:pt x="2836" y="501"/>
                      <a:pt x="2235" y="1034"/>
                      <a:pt x="1668" y="1635"/>
                    </a:cubicBezTo>
                    <a:lnTo>
                      <a:pt x="1324" y="1953"/>
                    </a:lnTo>
                    <a:lnTo>
                      <a:pt x="1324" y="1953"/>
                    </a:lnTo>
                    <a:cubicBezTo>
                      <a:pt x="912" y="1521"/>
                      <a:pt x="471" y="1146"/>
                      <a:pt x="0" y="801"/>
                    </a:cubicBezTo>
                    <a:lnTo>
                      <a:pt x="0" y="801"/>
                    </a:lnTo>
                    <a:cubicBezTo>
                      <a:pt x="367" y="1301"/>
                      <a:pt x="801" y="1768"/>
                      <a:pt x="1234" y="2202"/>
                    </a:cubicBezTo>
                    <a:lnTo>
                      <a:pt x="1335" y="2269"/>
                    </a:lnTo>
                    <a:lnTo>
                      <a:pt x="1401" y="2202"/>
                    </a:lnTo>
                    <a:cubicBezTo>
                      <a:pt x="1535" y="2068"/>
                      <a:pt x="1668" y="1935"/>
                      <a:pt x="1802" y="1802"/>
                    </a:cubicBezTo>
                    <a:cubicBezTo>
                      <a:pt x="2435" y="1235"/>
                      <a:pt x="2969" y="667"/>
                      <a:pt x="3469" y="0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355;p38"/>
              <p:cNvSpPr/>
              <p:nvPr/>
            </p:nvSpPr>
            <p:spPr>
              <a:xfrm>
                <a:off x="1893039" y="2340228"/>
                <a:ext cx="710296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167"/>
                      <a:pt x="6438" y="234"/>
                      <a:pt x="14377" y="234"/>
                    </a:cubicBezTo>
                    <a:cubicBezTo>
                      <a:pt x="22316" y="234"/>
                      <a:pt x="28754" y="167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356;p38"/>
              <p:cNvSpPr/>
              <p:nvPr/>
            </p:nvSpPr>
            <p:spPr>
              <a:xfrm>
                <a:off x="1900450" y="2410259"/>
                <a:ext cx="411198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34"/>
                      <a:pt x="3770" y="201"/>
                      <a:pt x="8340" y="201"/>
                    </a:cubicBezTo>
                    <a:cubicBezTo>
                      <a:pt x="12943" y="201"/>
                      <a:pt x="16645" y="134"/>
                      <a:pt x="16645" y="101"/>
                    </a:cubicBezTo>
                    <a:cubicBezTo>
                      <a:pt x="16645" y="68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" name="Google Shape;357;p38"/>
            <p:cNvGrpSpPr/>
            <p:nvPr/>
          </p:nvGrpSpPr>
          <p:grpSpPr>
            <a:xfrm flipH="1">
              <a:off x="6592450" y="2863674"/>
              <a:ext cx="1251676" cy="351072"/>
              <a:chOff x="1473616" y="2594836"/>
              <a:chExt cx="1251676" cy="351072"/>
            </a:xfrm>
          </p:grpSpPr>
          <p:sp>
            <p:nvSpPr>
              <p:cNvPr id="136" name="Google Shape;358;p38"/>
              <p:cNvSpPr/>
              <p:nvPr/>
            </p:nvSpPr>
            <p:spPr>
              <a:xfrm>
                <a:off x="1473616" y="2594836"/>
                <a:ext cx="1251676" cy="351072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3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3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359;p38"/>
              <p:cNvSpPr/>
              <p:nvPr/>
            </p:nvSpPr>
            <p:spPr>
              <a:xfrm>
                <a:off x="1596807" y="2704564"/>
                <a:ext cx="166865" cy="152810"/>
              </a:xfrm>
              <a:custGeom>
                <a:avLst/>
                <a:gdLst/>
                <a:ahLst/>
                <a:cxnLst/>
                <a:rect l="l" t="t" r="r" b="b"/>
                <a:pathLst>
                  <a:path w="6755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55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360;p38"/>
              <p:cNvSpPr/>
              <p:nvPr/>
            </p:nvSpPr>
            <p:spPr>
              <a:xfrm flipH="1">
                <a:off x="1635121" y="2755526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02" y="1035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302"/>
                      <a:pt x="801" y="1769"/>
                      <a:pt x="1234" y="2169"/>
                    </a:cubicBezTo>
                    <a:lnTo>
                      <a:pt x="1335" y="2269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361;p38"/>
              <p:cNvSpPr/>
              <p:nvPr/>
            </p:nvSpPr>
            <p:spPr>
              <a:xfrm>
                <a:off x="1893039" y="2741519"/>
                <a:ext cx="710296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201"/>
                      <a:pt x="6438" y="234"/>
                      <a:pt x="14377" y="234"/>
                    </a:cubicBezTo>
                    <a:cubicBezTo>
                      <a:pt x="22316" y="234"/>
                      <a:pt x="28754" y="201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362;p38"/>
              <p:cNvSpPr/>
              <p:nvPr/>
            </p:nvSpPr>
            <p:spPr>
              <a:xfrm>
                <a:off x="1900450" y="2811551"/>
                <a:ext cx="411198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363;p38"/>
            <p:cNvGrpSpPr/>
            <p:nvPr/>
          </p:nvGrpSpPr>
          <p:grpSpPr>
            <a:xfrm flipH="1">
              <a:off x="6592450" y="3372628"/>
              <a:ext cx="1251676" cy="351072"/>
              <a:chOff x="1473616" y="2996128"/>
              <a:chExt cx="1251676" cy="351072"/>
            </a:xfrm>
          </p:grpSpPr>
          <p:sp>
            <p:nvSpPr>
              <p:cNvPr id="131" name="Google Shape;364;p38"/>
              <p:cNvSpPr/>
              <p:nvPr/>
            </p:nvSpPr>
            <p:spPr>
              <a:xfrm>
                <a:off x="1473616" y="2996128"/>
                <a:ext cx="1251676" cy="351072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69"/>
                    </a:cubicBezTo>
                    <a:lnTo>
                      <a:pt x="0" y="12877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77"/>
                    </a:cubicBezTo>
                    <a:lnTo>
                      <a:pt x="50670" y="1369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365;p38"/>
              <p:cNvSpPr/>
              <p:nvPr/>
            </p:nvSpPr>
            <p:spPr>
              <a:xfrm>
                <a:off x="1596807" y="3105856"/>
                <a:ext cx="167705" cy="15281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366;p38"/>
              <p:cNvSpPr/>
              <p:nvPr/>
            </p:nvSpPr>
            <p:spPr>
              <a:xfrm flipH="1">
                <a:off x="1635121" y="3156817"/>
                <a:ext cx="85718" cy="5523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36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35" y="1001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268"/>
                      <a:pt x="801" y="1735"/>
                      <a:pt x="1234" y="2169"/>
                    </a:cubicBezTo>
                    <a:lnTo>
                      <a:pt x="1335" y="2236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367;p38"/>
              <p:cNvSpPr/>
              <p:nvPr/>
            </p:nvSpPr>
            <p:spPr>
              <a:xfrm>
                <a:off x="1893039" y="3143626"/>
                <a:ext cx="710296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01" extrusionOk="0">
                    <a:moveTo>
                      <a:pt x="14377" y="1"/>
                    </a:moveTo>
                    <a:cubicBezTo>
                      <a:pt x="6438" y="1"/>
                      <a:pt x="0" y="34"/>
                      <a:pt x="0" y="101"/>
                    </a:cubicBezTo>
                    <a:cubicBezTo>
                      <a:pt x="0" y="168"/>
                      <a:pt x="6438" y="201"/>
                      <a:pt x="14377" y="201"/>
                    </a:cubicBezTo>
                    <a:cubicBezTo>
                      <a:pt x="22316" y="201"/>
                      <a:pt x="28754" y="168"/>
                      <a:pt x="28754" y="101"/>
                    </a:cubicBezTo>
                    <a:cubicBezTo>
                      <a:pt x="28754" y="34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368;p38"/>
              <p:cNvSpPr/>
              <p:nvPr/>
            </p:nvSpPr>
            <p:spPr>
              <a:xfrm>
                <a:off x="1900450" y="3212842"/>
                <a:ext cx="411198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1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7206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47"/>
          <p:cNvSpPr/>
          <p:nvPr/>
        </p:nvSpPr>
        <p:spPr>
          <a:xfrm>
            <a:off x="118994" y="1867887"/>
            <a:ext cx="841800" cy="841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47"/>
          <p:cNvSpPr/>
          <p:nvPr/>
        </p:nvSpPr>
        <p:spPr>
          <a:xfrm>
            <a:off x="118994" y="2859782"/>
            <a:ext cx="808500" cy="8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47"/>
          <p:cNvSpPr/>
          <p:nvPr/>
        </p:nvSpPr>
        <p:spPr>
          <a:xfrm>
            <a:off x="124987" y="3867894"/>
            <a:ext cx="841800" cy="841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7"/>
          <p:cNvSpPr/>
          <p:nvPr/>
        </p:nvSpPr>
        <p:spPr>
          <a:xfrm>
            <a:off x="152294" y="915566"/>
            <a:ext cx="808500" cy="8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7"/>
          <p:cNvSpPr txBox="1">
            <a:spLocks noGrp="1"/>
          </p:cNvSpPr>
          <p:nvPr>
            <p:ph type="subTitle" idx="5"/>
          </p:nvPr>
        </p:nvSpPr>
        <p:spPr>
          <a:xfrm>
            <a:off x="755576" y="1815705"/>
            <a:ext cx="7960352" cy="3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Visando a alcançar a realidade desenvolveu-se dois grupos de estudo, o teórico e o pessoal. Porém, aspirando a obter respostas verídicas a metodologia de coleta de dados pessoais foi subdividida em 05 (cinco) subgrupos: experimental, </a:t>
            </a:r>
            <a:r>
              <a:rPr lang="pt-BR" sz="1400" i="1" dirty="0" err="1">
                <a:solidFill>
                  <a:schemeClr val="bg1">
                    <a:lumMod val="75000"/>
                  </a:schemeClr>
                </a:solidFill>
              </a:rPr>
              <a:t>ex</a:t>
            </a:r>
            <a:r>
              <a:rPr lang="pt-BR" sz="1400" i="1" dirty="0">
                <a:solidFill>
                  <a:schemeClr val="bg1">
                    <a:lumMod val="75000"/>
                  </a:schemeClr>
                </a:solidFill>
              </a:rPr>
              <a:t>-post-facto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, estudo de campo, estudo de caso e o levantamento de dados</a:t>
            </a: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pt-BR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64" name="Google Shape;764;p47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Introdução</a:t>
            </a:r>
            <a:endParaRPr dirty="0"/>
          </a:p>
        </p:txBody>
      </p:sp>
      <p:sp>
        <p:nvSpPr>
          <p:cNvPr id="766" name="Google Shape;766;p47"/>
          <p:cNvSpPr txBox="1">
            <a:spLocks noGrp="1"/>
          </p:cNvSpPr>
          <p:nvPr>
            <p:ph type="subTitle" idx="1"/>
          </p:nvPr>
        </p:nvSpPr>
        <p:spPr>
          <a:xfrm>
            <a:off x="736408" y="1033169"/>
            <a:ext cx="8316416" cy="3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A metodologia científica busca a realização de análise e compreensão da realidade estudada, demonstrando os problemas existentes com estudo de possíveis soluções.</a:t>
            </a:r>
          </a:p>
        </p:txBody>
      </p:sp>
      <p:sp>
        <p:nvSpPr>
          <p:cNvPr id="771" name="Google Shape;771;p47"/>
          <p:cNvSpPr txBox="1">
            <a:spLocks noGrp="1"/>
          </p:cNvSpPr>
          <p:nvPr>
            <p:ph type="subTitle" idx="7"/>
          </p:nvPr>
        </p:nvSpPr>
        <p:spPr>
          <a:xfrm>
            <a:off x="784057" y="3673028"/>
            <a:ext cx="8460432" cy="12025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pt-BR" sz="1400" dirty="0"/>
              <a:t>No presente trabalho abordaremos o estudo da metodologia cientifica, utilizando-se da </a:t>
            </a:r>
            <a:r>
              <a:rPr lang="pt-BR" sz="1400" dirty="0" smtClean="0"/>
              <a:t>pesquisa</a:t>
            </a:r>
          </a:p>
          <a:p>
            <a:pPr algn="l"/>
            <a:r>
              <a:rPr lang="pt-BR" sz="1400" dirty="0" smtClean="0"/>
              <a:t>pessoal</a:t>
            </a:r>
            <a:r>
              <a:rPr lang="pt-BR" sz="1400" dirty="0"/>
              <a:t>, mediante o levantamento de dados, demonstrando a importância da aplicação dessa </a:t>
            </a:r>
            <a:endParaRPr lang="pt-BR" sz="1400" dirty="0" smtClean="0"/>
          </a:p>
          <a:p>
            <a:pPr algn="l"/>
            <a:r>
              <a:rPr lang="pt-BR" sz="1400" dirty="0" smtClean="0"/>
              <a:t>metodologia </a:t>
            </a:r>
            <a:r>
              <a:rPr lang="pt-BR" sz="1400" dirty="0"/>
              <a:t>na coleta de dados, em quais tipos de pesquisas deve ser aplicada, analisando suas </a:t>
            </a:r>
            <a:endParaRPr lang="pt-BR" sz="1400" dirty="0" smtClean="0"/>
          </a:p>
          <a:p>
            <a:pPr algn="l"/>
            <a:r>
              <a:rPr lang="pt-BR" sz="1400" dirty="0" smtClean="0"/>
              <a:t>vantagens </a:t>
            </a:r>
            <a:r>
              <a:rPr lang="pt-BR" sz="1400" dirty="0"/>
              <a:t>e desvantagens, bem como a importância para a sociedade, levando-se em conta estudos </a:t>
            </a:r>
            <a:endParaRPr lang="pt-BR" sz="1400" dirty="0" smtClean="0"/>
          </a:p>
          <a:p>
            <a:pPr algn="l"/>
            <a:r>
              <a:rPr lang="pt-BR" sz="1400" dirty="0" smtClean="0"/>
              <a:t>realizados </a:t>
            </a:r>
            <a:r>
              <a:rPr lang="pt-BR" sz="1400" dirty="0"/>
              <a:t>utilizando tal método. </a:t>
            </a:r>
          </a:p>
        </p:txBody>
      </p:sp>
      <p:grpSp>
        <p:nvGrpSpPr>
          <p:cNvPr id="772" name="Google Shape;772;p47"/>
          <p:cNvGrpSpPr/>
          <p:nvPr/>
        </p:nvGrpSpPr>
        <p:grpSpPr>
          <a:xfrm rot="1073049">
            <a:off x="1049066" y="166807"/>
            <a:ext cx="619261" cy="533307"/>
            <a:chOff x="6473227" y="478357"/>
            <a:chExt cx="619248" cy="533295"/>
          </a:xfrm>
        </p:grpSpPr>
        <p:sp>
          <p:nvSpPr>
            <p:cNvPr id="773" name="Google Shape;773;p47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7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7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7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7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7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7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7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7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7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7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" name="Google Shape;789;p47"/>
          <p:cNvSpPr/>
          <p:nvPr/>
        </p:nvSpPr>
        <p:spPr>
          <a:xfrm>
            <a:off x="6204717" y="22127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790" name="Google Shape;790;p47"/>
          <p:cNvSpPr/>
          <p:nvPr/>
        </p:nvSpPr>
        <p:spPr>
          <a:xfrm>
            <a:off x="8318867" y="342261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800" name="Google Shape;800;p47"/>
          <p:cNvSpPr/>
          <p:nvPr/>
        </p:nvSpPr>
        <p:spPr>
          <a:xfrm flipH="1">
            <a:off x="8481841" y="463669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62" name="Google Shape;11576;p87"/>
          <p:cNvSpPr/>
          <p:nvPr/>
        </p:nvSpPr>
        <p:spPr>
          <a:xfrm>
            <a:off x="365939" y="119951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763;p47"/>
          <p:cNvSpPr txBox="1">
            <a:spLocks noGrp="1"/>
          </p:cNvSpPr>
          <p:nvPr>
            <p:ph type="subTitle" idx="5"/>
          </p:nvPr>
        </p:nvSpPr>
        <p:spPr>
          <a:xfrm>
            <a:off x="692171" y="2969763"/>
            <a:ext cx="8275665" cy="3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pt-BR" sz="1400" dirty="0"/>
              <a:t>Salienta-se que, deve-se analisar os dados a serem estudados para averiguar o melhor subgrupo de metodologia que será empregado</a:t>
            </a:r>
            <a:endParaRPr lang="pt-BR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65" name="Google Shape;12419;p88"/>
          <p:cNvGrpSpPr/>
          <p:nvPr/>
        </p:nvGrpSpPr>
        <p:grpSpPr>
          <a:xfrm>
            <a:off x="310079" y="3097844"/>
            <a:ext cx="426329" cy="332375"/>
            <a:chOff x="2611458" y="3816374"/>
            <a:chExt cx="426329" cy="332375"/>
          </a:xfrm>
        </p:grpSpPr>
        <p:sp>
          <p:nvSpPr>
            <p:cNvPr id="66" name="Google Shape;12420;p88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421;p88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422;p88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423;p88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424;p88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425;p88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426;p88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427;p88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428;p88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429;p88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13168;p89"/>
          <p:cNvGrpSpPr/>
          <p:nvPr/>
        </p:nvGrpSpPr>
        <p:grpSpPr>
          <a:xfrm>
            <a:off x="375244" y="4120192"/>
            <a:ext cx="289714" cy="347593"/>
            <a:chOff x="3127598" y="1513234"/>
            <a:chExt cx="289714" cy="347593"/>
          </a:xfrm>
        </p:grpSpPr>
        <p:sp>
          <p:nvSpPr>
            <p:cNvPr id="77" name="Google Shape;13169;p89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3170;p89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3171;p89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172;p89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173;p89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14519;p92"/>
          <p:cNvGrpSpPr/>
          <p:nvPr/>
        </p:nvGrpSpPr>
        <p:grpSpPr>
          <a:xfrm>
            <a:off x="332430" y="2134732"/>
            <a:ext cx="419913" cy="308109"/>
            <a:chOff x="1341727" y="2483349"/>
            <a:chExt cx="419913" cy="308109"/>
          </a:xfrm>
          <a:solidFill>
            <a:schemeClr val="accent2"/>
          </a:solidFill>
        </p:grpSpPr>
        <p:sp>
          <p:nvSpPr>
            <p:cNvPr id="83" name="Google Shape;14520;p92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4521;p92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4522;p92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9"/>
          <p:cNvSpPr txBox="1">
            <a:spLocks noGrp="1"/>
          </p:cNvSpPr>
          <p:nvPr>
            <p:ph type="title"/>
          </p:nvPr>
        </p:nvSpPr>
        <p:spPr>
          <a:xfrm>
            <a:off x="539400" y="374718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Definições</a:t>
            </a:r>
            <a:endParaRPr dirty="0"/>
          </a:p>
        </p:txBody>
      </p:sp>
      <p:sp>
        <p:nvSpPr>
          <p:cNvPr id="389" name="Google Shape;389;p39"/>
          <p:cNvSpPr txBox="1">
            <a:spLocks noGrp="1"/>
          </p:cNvSpPr>
          <p:nvPr>
            <p:ph type="body" idx="1"/>
          </p:nvPr>
        </p:nvSpPr>
        <p:spPr>
          <a:xfrm>
            <a:off x="269367" y="1071347"/>
            <a:ext cx="8767128" cy="3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Primeiramente convém-nos definir o que vem a ser metodologia científica.</a:t>
            </a: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Segundo 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Coelho, metodologia científica é o conjunto dos procedimentos desenvolvidos no processo de coleta e análise de dados a serem estudados.</a:t>
            </a:r>
          </a:p>
          <a:p>
            <a:pPr marL="152400" indent="0">
              <a:buNone/>
            </a:pP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Para realização da metodologia científica/de pesquisa, pode-se utilizar de dois grupos para a coleta de dados</a:t>
            </a: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:</a:t>
            </a:r>
          </a:p>
          <a:p>
            <a:pPr marL="152400" indent="0">
              <a:buNone/>
            </a:pPr>
            <a:endParaRPr lang="pt-BR" sz="1400" dirty="0">
              <a:solidFill>
                <a:schemeClr val="bg1">
                  <a:lumMod val="75000"/>
                </a:schemeClr>
              </a:solidFill>
            </a:endParaRPr>
          </a:p>
          <a:p>
            <a:pPr marL="152400" lvl="0" indent="0">
              <a:buNone/>
            </a:pP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Pesquisas bibliográfica e documental, as quais utilizam-se de fontes escritas para subsidiar os estudos;</a:t>
            </a:r>
          </a:p>
          <a:p>
            <a:pPr marL="152400" lvl="0" indent="0">
              <a:buNone/>
            </a:pPr>
            <a:endParaRPr lang="pt-BR" sz="14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152400" lvl="0" indent="0">
              <a:buNone/>
            </a:pP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Pesquisas 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pessoais, definidas como: pesquisa experimental, pesquisa </a:t>
            </a:r>
            <a:r>
              <a:rPr lang="pt-BR" sz="1400" i="1" dirty="0" err="1">
                <a:solidFill>
                  <a:schemeClr val="bg1">
                    <a:lumMod val="75000"/>
                  </a:schemeClr>
                </a:solidFill>
              </a:rPr>
              <a:t>ex</a:t>
            </a:r>
            <a:r>
              <a:rPr lang="pt-BR" sz="1400" i="1" dirty="0">
                <a:solidFill>
                  <a:schemeClr val="bg1">
                    <a:lumMod val="75000"/>
                  </a:schemeClr>
                </a:solidFill>
              </a:rPr>
              <a:t>-post-facto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, estudo de campo, estudo de caso e o levantamento de dados.</a:t>
            </a:r>
          </a:p>
          <a:p>
            <a:pPr marL="152400" indent="0">
              <a:buNone/>
            </a:pPr>
            <a:endParaRPr lang="pt-BR" sz="14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Frisaremos 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no presente trabalho a metodologia de pesquisa por meio do levantamento de dados</a:t>
            </a: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</a:p>
          <a:p>
            <a:pPr marL="152400" indent="0">
              <a:buNone/>
            </a:pPr>
            <a:endParaRPr lang="pt-BR" sz="1400" dirty="0">
              <a:solidFill>
                <a:schemeClr val="bg1">
                  <a:lumMod val="75000"/>
                </a:schemeClr>
              </a:solidFill>
            </a:endParaRPr>
          </a:p>
          <a:p>
            <a:pPr marL="152400" indent="0">
              <a:buNone/>
            </a:pP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O método de pesquisa por levantamento de dados pode ser definido como o tipo de pesquisa realizada para a obtenção de informações de um determinado grupo de pessoas, as quais representam uma população previamente delimitada.</a:t>
            </a:r>
          </a:p>
          <a:p>
            <a:pPr marL="152400" indent="0">
              <a:buNone/>
            </a:pPr>
            <a:endParaRPr lang="pt-BR" sz="1400" dirty="0">
              <a:solidFill>
                <a:schemeClr val="bg1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90" name="Google Shape;390;p39"/>
          <p:cNvGrpSpPr/>
          <p:nvPr/>
        </p:nvGrpSpPr>
        <p:grpSpPr>
          <a:xfrm rot="1073049">
            <a:off x="1038526" y="501049"/>
            <a:ext cx="619261" cy="533307"/>
            <a:chOff x="6473227" y="478357"/>
            <a:chExt cx="619248" cy="533295"/>
          </a:xfrm>
        </p:grpSpPr>
        <p:sp>
          <p:nvSpPr>
            <p:cNvPr id="391" name="Google Shape;391;p39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" name="Google Shape;407;p39"/>
          <p:cNvSpPr/>
          <p:nvPr/>
        </p:nvSpPr>
        <p:spPr>
          <a:xfrm>
            <a:off x="269367" y="35583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408" name="Google Shape;408;p39"/>
          <p:cNvSpPr/>
          <p:nvPr/>
        </p:nvSpPr>
        <p:spPr>
          <a:xfrm>
            <a:off x="8289188" y="4395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418" name="Google Shape;418;p39"/>
          <p:cNvSpPr/>
          <p:nvPr/>
        </p:nvSpPr>
        <p:spPr>
          <a:xfrm flipH="1">
            <a:off x="35523" y="473199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9"/>
          <p:cNvSpPr txBox="1">
            <a:spLocks noGrp="1"/>
          </p:cNvSpPr>
          <p:nvPr>
            <p:ph type="title"/>
          </p:nvPr>
        </p:nvSpPr>
        <p:spPr>
          <a:xfrm>
            <a:off x="539400" y="374718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Definições</a:t>
            </a:r>
            <a:endParaRPr dirty="0"/>
          </a:p>
        </p:txBody>
      </p:sp>
      <p:sp>
        <p:nvSpPr>
          <p:cNvPr id="389" name="Google Shape;389;p39"/>
          <p:cNvSpPr txBox="1">
            <a:spLocks noGrp="1"/>
          </p:cNvSpPr>
          <p:nvPr>
            <p:ph type="body" idx="1"/>
          </p:nvPr>
        </p:nvSpPr>
        <p:spPr>
          <a:xfrm>
            <a:off x="269367" y="1125519"/>
            <a:ext cx="8767128" cy="3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endParaRPr lang="pt-BR" sz="1400" dirty="0">
              <a:solidFill>
                <a:schemeClr val="bg1">
                  <a:lumMod val="75000"/>
                </a:schemeClr>
              </a:solidFill>
            </a:endParaRPr>
          </a:p>
          <a:p>
            <a:pPr marL="152400" indent="0">
              <a:buNone/>
            </a:pP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O levantamento de dados também pode ser chamado de levantamento </a:t>
            </a:r>
            <a:r>
              <a:rPr lang="pt-BR" sz="1400" dirty="0" err="1">
                <a:solidFill>
                  <a:schemeClr val="bg1">
                    <a:lumMod val="75000"/>
                  </a:schemeClr>
                </a:solidFill>
              </a:rPr>
              <a:t>surveys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 ou sondagem e se caracteriza pelo contato direto com as pessoas.</a:t>
            </a:r>
          </a:p>
          <a:p>
            <a:pPr marL="152400" indent="0">
              <a:buNone/>
            </a:pP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Visa-se nesta metodologia reunir dados para uso secundário por meio de técnicas específicas de pesquisa</a:t>
            </a: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</a:p>
          <a:p>
            <a:pPr marL="152400" indent="0">
              <a:buNone/>
            </a:pPr>
            <a:endParaRPr lang="pt-BR" sz="1400" dirty="0">
              <a:solidFill>
                <a:schemeClr val="bg1">
                  <a:lumMod val="75000"/>
                </a:schemeClr>
              </a:solidFill>
            </a:endParaRPr>
          </a:p>
          <a:p>
            <a:pPr marL="152400" indent="0">
              <a:buNone/>
            </a:pP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Os dados obtidos por meio do levantamento são utilizados para pesquisa, planejamento, estudo, desenvolvimento e experimentos.</a:t>
            </a:r>
          </a:p>
          <a:p>
            <a:pPr marL="152400" indent="0">
              <a:buNone/>
            </a:pPr>
            <a:endParaRPr lang="pt-BR" sz="14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A 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pesquisa por meio do levantamento de dados é realizada por etapas sendo essas: observação dos </a:t>
            </a:r>
            <a:endParaRPr lang="pt-BR" sz="14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fenômenos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, aplicação de questionários ou realização de entrevistas e análise dos dados coletados.</a:t>
            </a:r>
          </a:p>
          <a:p>
            <a:pPr marL="152400" indent="0">
              <a:buNone/>
            </a:pPr>
            <a:endParaRPr lang="pt-BR" sz="14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bg1">
                    <a:lumMod val="75000"/>
                  </a:schemeClr>
                </a:solidFill>
              </a:rPr>
              <a:t>A 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metodologia de pesquisa por meio de levantamento de dados normalmente é efetuada por amostragem e utiliza da matemática e da estatística para o tratamento e análise dos dados coletados.</a:t>
            </a:r>
          </a:p>
          <a:p>
            <a:pPr marL="152400" indent="0">
              <a:buNone/>
            </a:pPr>
            <a:r>
              <a:rPr lang="pt-BR" sz="1400" b="1" dirty="0">
                <a:solidFill>
                  <a:schemeClr val="bg1">
                    <a:lumMod val="75000"/>
                  </a:schemeClr>
                </a:solidFill>
              </a:rPr>
              <a:t>Beatriz Coelho, </a:t>
            </a: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pesquisadora e Mestra em Direito pela Universidade Federal de São Carlos.</a:t>
            </a:r>
          </a:p>
          <a:p>
            <a:pPr marL="152400" indent="0">
              <a:buNone/>
            </a:pPr>
            <a:r>
              <a:rPr lang="pt-BR" sz="1400" dirty="0">
                <a:solidFill>
                  <a:schemeClr val="bg1">
                    <a:lumMod val="75000"/>
                  </a:schemeClr>
                </a:solidFill>
              </a:rPr>
              <a:t> </a:t>
            </a:r>
          </a:p>
          <a:p>
            <a:pPr marL="152400" indent="0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pt-BR" dirty="0">
              <a:solidFill>
                <a:schemeClr val="bg1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90" name="Google Shape;390;p39"/>
          <p:cNvGrpSpPr/>
          <p:nvPr/>
        </p:nvGrpSpPr>
        <p:grpSpPr>
          <a:xfrm rot="1073049">
            <a:off x="1038526" y="501049"/>
            <a:ext cx="619261" cy="533307"/>
            <a:chOff x="6473227" y="478357"/>
            <a:chExt cx="619248" cy="533295"/>
          </a:xfrm>
        </p:grpSpPr>
        <p:sp>
          <p:nvSpPr>
            <p:cNvPr id="391" name="Google Shape;391;p39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" name="Google Shape;407;p39"/>
          <p:cNvSpPr/>
          <p:nvPr/>
        </p:nvSpPr>
        <p:spPr>
          <a:xfrm>
            <a:off x="269367" y="35583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408" name="Google Shape;408;p39"/>
          <p:cNvSpPr/>
          <p:nvPr/>
        </p:nvSpPr>
        <p:spPr>
          <a:xfrm>
            <a:off x="8289188" y="4395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418" name="Google Shape;418;p39"/>
          <p:cNvSpPr/>
          <p:nvPr/>
        </p:nvSpPr>
        <p:spPr>
          <a:xfrm flipH="1">
            <a:off x="35523" y="473199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  <p:extLst>
      <p:ext uri="{BB962C8B-B14F-4D97-AF65-F5344CB8AC3E}">
        <p14:creationId xmlns:p14="http://schemas.microsoft.com/office/powerpoint/2010/main" val="29517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9"/>
          <p:cNvSpPr txBox="1">
            <a:spLocks noGrp="1"/>
          </p:cNvSpPr>
          <p:nvPr>
            <p:ph type="title"/>
          </p:nvPr>
        </p:nvSpPr>
        <p:spPr>
          <a:xfrm>
            <a:off x="539400" y="374718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Vantagens</a:t>
            </a:r>
            <a:endParaRPr dirty="0"/>
          </a:p>
        </p:txBody>
      </p:sp>
      <p:sp>
        <p:nvSpPr>
          <p:cNvPr id="389" name="Google Shape;389;p39"/>
          <p:cNvSpPr txBox="1">
            <a:spLocks noGrp="1"/>
          </p:cNvSpPr>
          <p:nvPr>
            <p:ph type="body" idx="1"/>
          </p:nvPr>
        </p:nvSpPr>
        <p:spPr>
          <a:xfrm>
            <a:off x="269367" y="1125519"/>
            <a:ext cx="8767128" cy="3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endParaRPr lang="pt-BR" sz="14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152400" indent="0">
              <a:buNone/>
            </a:pPr>
            <a:endParaRPr lang="pt-BR" sz="1400" dirty="0">
              <a:solidFill>
                <a:schemeClr val="bg1">
                  <a:lumMod val="75000"/>
                </a:schemeClr>
              </a:solidFill>
            </a:endParaRPr>
          </a:p>
          <a:p>
            <a:pPr marL="152400" indent="0">
              <a:buNone/>
            </a:pPr>
            <a:r>
              <a:rPr lang="pt-BR" sz="1400" dirty="0">
                <a:solidFill>
                  <a:schemeClr val="tx1"/>
                </a:solidFill>
              </a:rPr>
              <a:t>As vantagens das pesquisas de levantamentos são o conhecimento direto da realidade, e economia, a rapidez e a quantificação (os dados obtidos pelos levantamentos podem ser agrupados em tabelas e permitem análises estatísticas).</a:t>
            </a:r>
          </a:p>
          <a:p>
            <a:pPr marL="152400" indent="0">
              <a:buNone/>
            </a:pPr>
            <a:endParaRPr lang="pt-BR" sz="1400" dirty="0" smtClean="0">
              <a:solidFill>
                <a:schemeClr val="tx1"/>
              </a:solidFill>
            </a:endParaRPr>
          </a:p>
          <a:p>
            <a:pPr marL="152400" indent="0">
              <a:buNone/>
            </a:pPr>
            <a:endParaRPr lang="pt-BR" sz="1400" dirty="0" smtClean="0">
              <a:solidFill>
                <a:schemeClr val="tx1"/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tx1"/>
                </a:solidFill>
              </a:rPr>
              <a:t>Por </a:t>
            </a:r>
            <a:r>
              <a:rPr lang="pt-BR" sz="1400" dirty="0">
                <a:solidFill>
                  <a:schemeClr val="tx1"/>
                </a:solidFill>
              </a:rPr>
              <a:t>serem dados obtidos mediante interrogação, obtém-se um conhecimento direto da realidade.</a:t>
            </a:r>
          </a:p>
          <a:p>
            <a:pPr marL="152400" indent="0">
              <a:buNone/>
            </a:pPr>
            <a:endParaRPr lang="pt-BR" sz="1400" dirty="0" smtClean="0">
              <a:solidFill>
                <a:schemeClr val="tx1"/>
              </a:solidFill>
            </a:endParaRPr>
          </a:p>
          <a:p>
            <a:pPr marL="152400" indent="0">
              <a:buNone/>
            </a:pPr>
            <a:endParaRPr lang="pt-BR" sz="1400" dirty="0">
              <a:solidFill>
                <a:schemeClr val="tx1"/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tx1"/>
                </a:solidFill>
              </a:rPr>
              <a:t>Além </a:t>
            </a:r>
            <a:r>
              <a:rPr lang="pt-BR" sz="1400" dirty="0">
                <a:solidFill>
                  <a:schemeClr val="tx1"/>
                </a:solidFill>
              </a:rPr>
              <a:t>disso, os dados, que podem ser obtidos com rapidez e custos relativamente baixos possibilitam seu </a:t>
            </a:r>
            <a:r>
              <a:rPr lang="pt-BR" sz="1400" dirty="0" smtClean="0">
                <a:solidFill>
                  <a:schemeClr val="tx1"/>
                </a:solidFill>
              </a:rPr>
              <a:t>levantamento </a:t>
            </a:r>
            <a:r>
              <a:rPr lang="pt-BR" sz="1400" dirty="0">
                <a:solidFill>
                  <a:schemeClr val="tx1"/>
                </a:solidFill>
              </a:rPr>
              <a:t>mediante procedimentos estatísticos. E quando são obtidos com base em amostras selecionadas por critérios probabilísticos, possibilitam até mesmo a avaliação da margem de erro de seus resultados </a:t>
            </a:r>
          </a:p>
          <a:p>
            <a:pPr marL="152400" indent="0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pt-BR" dirty="0">
              <a:solidFill>
                <a:schemeClr val="bg1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90" name="Google Shape;390;p39"/>
          <p:cNvGrpSpPr/>
          <p:nvPr/>
        </p:nvGrpSpPr>
        <p:grpSpPr>
          <a:xfrm rot="1073049">
            <a:off x="1038526" y="501049"/>
            <a:ext cx="619261" cy="533307"/>
            <a:chOff x="6473227" y="478357"/>
            <a:chExt cx="619248" cy="533295"/>
          </a:xfrm>
        </p:grpSpPr>
        <p:sp>
          <p:nvSpPr>
            <p:cNvPr id="391" name="Google Shape;391;p39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" name="Google Shape;407;p39"/>
          <p:cNvSpPr/>
          <p:nvPr/>
        </p:nvSpPr>
        <p:spPr>
          <a:xfrm>
            <a:off x="269367" y="35583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408" name="Google Shape;408;p39"/>
          <p:cNvSpPr/>
          <p:nvPr/>
        </p:nvSpPr>
        <p:spPr>
          <a:xfrm>
            <a:off x="8289188" y="4395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418" name="Google Shape;418;p39"/>
          <p:cNvSpPr/>
          <p:nvPr/>
        </p:nvSpPr>
        <p:spPr>
          <a:xfrm flipH="1">
            <a:off x="35523" y="473199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  <p:extLst>
      <p:ext uri="{BB962C8B-B14F-4D97-AF65-F5344CB8AC3E}">
        <p14:creationId xmlns:p14="http://schemas.microsoft.com/office/powerpoint/2010/main" val="72900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9"/>
          <p:cNvSpPr txBox="1">
            <a:spLocks noGrp="1"/>
          </p:cNvSpPr>
          <p:nvPr>
            <p:ph type="title"/>
          </p:nvPr>
        </p:nvSpPr>
        <p:spPr>
          <a:xfrm>
            <a:off x="539400" y="374718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Desantagens</a:t>
            </a:r>
            <a:endParaRPr dirty="0"/>
          </a:p>
        </p:txBody>
      </p:sp>
      <p:sp>
        <p:nvSpPr>
          <p:cNvPr id="389" name="Google Shape;389;p39"/>
          <p:cNvSpPr txBox="1">
            <a:spLocks noGrp="1"/>
          </p:cNvSpPr>
          <p:nvPr>
            <p:ph type="body" idx="1"/>
          </p:nvPr>
        </p:nvSpPr>
        <p:spPr>
          <a:xfrm>
            <a:off x="269367" y="1125519"/>
            <a:ext cx="8767128" cy="3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pt-BR" sz="1400" dirty="0" smtClean="0">
                <a:solidFill>
                  <a:schemeClr val="tx1"/>
                </a:solidFill>
              </a:rPr>
              <a:t>A </a:t>
            </a:r>
            <a:r>
              <a:rPr lang="pt-BR" sz="1400" dirty="0">
                <a:solidFill>
                  <a:schemeClr val="tx1"/>
                </a:solidFill>
              </a:rPr>
              <a:t>desvantagem da pesquisa de levantamento é que ela é apenas descritiva.</a:t>
            </a:r>
          </a:p>
          <a:p>
            <a:pPr marL="152400" indent="0">
              <a:buNone/>
            </a:pPr>
            <a:endParaRPr lang="pt-BR" sz="400" dirty="0" smtClean="0">
              <a:solidFill>
                <a:schemeClr val="tx1"/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tx1"/>
                </a:solidFill>
              </a:rPr>
              <a:t>Porém</a:t>
            </a:r>
            <a:r>
              <a:rPr lang="pt-BR" sz="1400" dirty="0">
                <a:solidFill>
                  <a:schemeClr val="tx1"/>
                </a:solidFill>
              </a:rPr>
              <a:t>, algumas vezes é justamente isto que queremos: descrever um grupo de indivíduos para conhecer sua demanda, seus problemas, etc.</a:t>
            </a:r>
          </a:p>
          <a:p>
            <a:pPr marL="152400" indent="0">
              <a:buNone/>
            </a:pPr>
            <a:endParaRPr lang="pt-BR" sz="400" dirty="0" smtClean="0">
              <a:solidFill>
                <a:schemeClr val="tx1"/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tx1"/>
                </a:solidFill>
              </a:rPr>
              <a:t>Por </a:t>
            </a:r>
            <a:r>
              <a:rPr lang="pt-BR" sz="1400" dirty="0">
                <a:solidFill>
                  <a:schemeClr val="tx1"/>
                </a:solidFill>
              </a:rPr>
              <a:t>exemplo, quando se quer organizar o ambulatório de um hospital psiquiátrico e planejar os tipos de serviços à oferecer e tipos de profissionais à contratar, é importante fazer inicialmente um</a:t>
            </a:r>
            <a:r>
              <a:rPr lang="pt-BR" sz="1400" b="1" dirty="0">
                <a:solidFill>
                  <a:schemeClr val="tx1"/>
                </a:solidFill>
              </a:rPr>
              <a:t> levantamento</a:t>
            </a:r>
            <a:r>
              <a:rPr lang="pt-BR" sz="1400" dirty="0">
                <a:solidFill>
                  <a:schemeClr val="tx1"/>
                </a:solidFill>
              </a:rPr>
              <a:t> dos problemas dos pacientes que frequentam este ambulatório, ou seja, suas queixas principais, seus diagnósticos, assim como suas características </a:t>
            </a:r>
            <a:r>
              <a:rPr lang="pt-BR" sz="1400" dirty="0" err="1">
                <a:solidFill>
                  <a:schemeClr val="tx1"/>
                </a:solidFill>
              </a:rPr>
              <a:t>sócio-demográficas</a:t>
            </a:r>
            <a:r>
              <a:rPr lang="pt-BR" sz="1400" dirty="0">
                <a:solidFill>
                  <a:schemeClr val="tx1"/>
                </a:solidFill>
              </a:rPr>
              <a:t> e suas condições de vida.</a:t>
            </a:r>
          </a:p>
          <a:p>
            <a:pPr marL="152400" indent="0">
              <a:buNone/>
            </a:pPr>
            <a:endParaRPr lang="pt-BR" sz="400" dirty="0" smtClean="0">
              <a:solidFill>
                <a:schemeClr val="tx1"/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tx1"/>
                </a:solidFill>
              </a:rPr>
              <a:t>Esta </a:t>
            </a:r>
            <a:r>
              <a:rPr lang="pt-BR" sz="1400" dirty="0">
                <a:solidFill>
                  <a:schemeClr val="tx1"/>
                </a:solidFill>
              </a:rPr>
              <a:t>informação basta como base para planejar e organizar o serviço.</a:t>
            </a:r>
          </a:p>
          <a:p>
            <a:pPr marL="152400" indent="0">
              <a:buNone/>
            </a:pPr>
            <a:endParaRPr lang="pt-BR" sz="400" dirty="0" smtClean="0">
              <a:solidFill>
                <a:schemeClr val="tx1"/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tx1"/>
                </a:solidFill>
              </a:rPr>
              <a:t>Neste </a:t>
            </a:r>
            <a:r>
              <a:rPr lang="pt-BR" sz="1400" dirty="0">
                <a:solidFill>
                  <a:schemeClr val="tx1"/>
                </a:solidFill>
              </a:rPr>
              <a:t>caso, não estamos interessados em identificar relações causais, queremos apenas descrever nossa clientela. A pesquisa de levantamento é o mais indicado para este caso.</a:t>
            </a:r>
          </a:p>
          <a:p>
            <a:pPr marL="152400" indent="0">
              <a:buNone/>
            </a:pPr>
            <a:endParaRPr lang="pt-BR" sz="400" dirty="0" smtClean="0">
              <a:solidFill>
                <a:schemeClr val="tx1"/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tx1"/>
                </a:solidFill>
              </a:rPr>
              <a:t>Entretanto</a:t>
            </a:r>
            <a:r>
              <a:rPr lang="pt-BR" sz="1400" dirty="0">
                <a:solidFill>
                  <a:schemeClr val="tx1"/>
                </a:solidFill>
              </a:rPr>
              <a:t>, se a pesquisa de levantamento procurar também levantar os determinantes de um fenômeno, aí ela se torna muito limitada porque é um método impreciso para este fim.</a:t>
            </a:r>
          </a:p>
          <a:p>
            <a:pPr marL="152400" indent="0">
              <a:buNone/>
            </a:pPr>
            <a:endParaRPr lang="pt-BR" sz="400" dirty="0">
              <a:solidFill>
                <a:schemeClr val="tx1"/>
              </a:solidFill>
            </a:endParaRPr>
          </a:p>
          <a:p>
            <a:pPr marL="152400" indent="0">
              <a:buNone/>
            </a:pPr>
            <a:r>
              <a:rPr lang="pt-BR" sz="1400" dirty="0" smtClean="0">
                <a:solidFill>
                  <a:schemeClr val="tx1"/>
                </a:solidFill>
              </a:rPr>
              <a:t>Neste </a:t>
            </a:r>
            <a:r>
              <a:rPr lang="pt-BR" sz="1400" dirty="0">
                <a:solidFill>
                  <a:schemeClr val="tx1"/>
                </a:solidFill>
              </a:rPr>
              <a:t>caso, também aqui não podemos ter certeza da relação entre duas variáveis e nem da direção desta relação. Nossas conclusões serão apenas aproximativas</a:t>
            </a:r>
            <a:r>
              <a:rPr lang="pt-BR" sz="1400" dirty="0"/>
              <a:t>.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90" name="Google Shape;390;p39"/>
          <p:cNvGrpSpPr/>
          <p:nvPr/>
        </p:nvGrpSpPr>
        <p:grpSpPr>
          <a:xfrm rot="1073049">
            <a:off x="1038526" y="501049"/>
            <a:ext cx="619261" cy="533307"/>
            <a:chOff x="6473227" y="478357"/>
            <a:chExt cx="619248" cy="533295"/>
          </a:xfrm>
        </p:grpSpPr>
        <p:sp>
          <p:nvSpPr>
            <p:cNvPr id="391" name="Google Shape;391;p39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" name="Google Shape;407;p39"/>
          <p:cNvSpPr/>
          <p:nvPr/>
        </p:nvSpPr>
        <p:spPr>
          <a:xfrm>
            <a:off x="269367" y="35583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solidFill>
                <a:schemeClr val="lt1"/>
              </a:solidFill>
              <a:latin typeface="Arial"/>
            </a:endParaRPr>
          </a:p>
        </p:txBody>
      </p:sp>
      <p:sp>
        <p:nvSpPr>
          <p:cNvPr id="408" name="Google Shape;408;p39"/>
          <p:cNvSpPr/>
          <p:nvPr/>
        </p:nvSpPr>
        <p:spPr>
          <a:xfrm>
            <a:off x="8289188" y="4395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418" name="Google Shape;418;p39"/>
          <p:cNvSpPr/>
          <p:nvPr/>
        </p:nvSpPr>
        <p:spPr>
          <a:xfrm flipH="1">
            <a:off x="35523" y="473199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  <p:extLst>
      <p:ext uri="{BB962C8B-B14F-4D97-AF65-F5344CB8AC3E}">
        <p14:creationId xmlns:p14="http://schemas.microsoft.com/office/powerpoint/2010/main" val="245648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lective Subject for High School - 9th Grade: Economics by Slidesgo">
  <a:themeElements>
    <a:clrScheme name="Simple Light">
      <a:dk1>
        <a:srgbClr val="032A5F"/>
      </a:dk1>
      <a:lt1>
        <a:srgbClr val="003F94"/>
      </a:lt1>
      <a:dk2>
        <a:srgbClr val="191919"/>
      </a:dk2>
      <a:lt2>
        <a:srgbClr val="FFFFFF"/>
      </a:lt2>
      <a:accent1>
        <a:srgbClr val="455A64"/>
      </a:accent1>
      <a:accent2>
        <a:srgbClr val="EBEB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32A5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1333</Words>
  <Application>Microsoft Office PowerPoint</Application>
  <PresentationFormat>Apresentação na tela (16:9)</PresentationFormat>
  <Paragraphs>218</Paragraphs>
  <Slides>23</Slides>
  <Notes>23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1" baseType="lpstr">
      <vt:lpstr>Arial</vt:lpstr>
      <vt:lpstr>Oswald</vt:lpstr>
      <vt:lpstr>Roboto</vt:lpstr>
      <vt:lpstr>Roboto Condensed Light</vt:lpstr>
      <vt:lpstr>Noticia Text</vt:lpstr>
      <vt:lpstr>Calibri</vt:lpstr>
      <vt:lpstr>Times New Roman</vt:lpstr>
      <vt:lpstr>Elective Subject for High School - 9th Grade: Economics by Slidesgo</vt:lpstr>
      <vt:lpstr>Métodologia de Pesquisa</vt:lpstr>
      <vt:lpstr>Definição</vt:lpstr>
      <vt:lpstr>Definição</vt:lpstr>
      <vt:lpstr>Apresentação do PowerPoint</vt:lpstr>
      <vt:lpstr>Introdução</vt:lpstr>
      <vt:lpstr>Definições</vt:lpstr>
      <vt:lpstr>Definições</vt:lpstr>
      <vt:lpstr>Vantagens</vt:lpstr>
      <vt:lpstr>Desantagens</vt:lpstr>
      <vt:lpstr>Finalidade</vt:lpstr>
      <vt:lpstr>Finalidade</vt:lpstr>
      <vt:lpstr>Relação com outros Métodos</vt:lpstr>
      <vt:lpstr>Etapas</vt:lpstr>
      <vt:lpstr>Etapas do Levantamento</vt:lpstr>
      <vt:lpstr>Etapas do Levantamento</vt:lpstr>
      <vt:lpstr>Etapas do Levantamento</vt:lpstr>
      <vt:lpstr>Exemplos de pesquisa</vt:lpstr>
      <vt:lpstr>Apresentação do PowerPoint</vt:lpstr>
      <vt:lpstr>Considerações finais</vt:lpstr>
      <vt:lpstr>Considerações Finais </vt:lpstr>
      <vt:lpstr>Referências </vt:lpstr>
      <vt:lpstr>Referências 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Elective Subject: Economics</dc:title>
  <dc:creator>Henrique e Josi</dc:creator>
  <cp:lastModifiedBy>Henrique&amp;Josi</cp:lastModifiedBy>
  <cp:revision>27</cp:revision>
  <dcterms:modified xsi:type="dcterms:W3CDTF">2021-10-19T23:57:21Z</dcterms:modified>
</cp:coreProperties>
</file>